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3" r:id="rId2"/>
    <p:sldId id="257" r:id="rId3"/>
    <p:sldId id="289" r:id="rId4"/>
    <p:sldId id="310" r:id="rId5"/>
    <p:sldId id="328" r:id="rId6"/>
    <p:sldId id="329" r:id="rId7"/>
    <p:sldId id="325" r:id="rId8"/>
    <p:sldId id="330" r:id="rId9"/>
    <p:sldId id="312" r:id="rId10"/>
    <p:sldId id="313" r:id="rId11"/>
    <p:sldId id="315" r:id="rId12"/>
    <p:sldId id="332" r:id="rId13"/>
    <p:sldId id="339" r:id="rId14"/>
    <p:sldId id="333" r:id="rId15"/>
    <p:sldId id="334" r:id="rId16"/>
    <p:sldId id="326" r:id="rId17"/>
    <p:sldId id="335" r:id="rId18"/>
    <p:sldId id="336" r:id="rId19"/>
    <p:sldId id="337" r:id="rId20"/>
    <p:sldId id="327" r:id="rId21"/>
    <p:sldId id="322" r:id="rId22"/>
    <p:sldId id="338" r:id="rId23"/>
    <p:sldId id="270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9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6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3B72"/>
    <a:srgbClr val="FFCA96"/>
    <a:srgbClr val="FF8E9B"/>
    <a:srgbClr val="FEDCCE"/>
    <a:srgbClr val="FD845B"/>
    <a:srgbClr val="FF5655"/>
    <a:srgbClr val="FC8A5D"/>
    <a:srgbClr val="FAC370"/>
    <a:srgbClr val="D8966A"/>
    <a:srgbClr val="EBB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4" autoAdjust="0"/>
    <p:restoredTop sz="94650"/>
  </p:normalViewPr>
  <p:slideViewPr>
    <p:cSldViewPr snapToGrid="0">
      <p:cViewPr varScale="1">
        <p:scale>
          <a:sx n="102" d="100"/>
          <a:sy n="102" d="100"/>
        </p:scale>
        <p:origin x="904" y="192"/>
      </p:cViewPr>
      <p:guideLst>
        <p:guide orient="horz" pos="2137"/>
        <p:guide pos="399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318" y="54"/>
      </p:cViewPr>
      <p:guideLst>
        <p:guide orient="horz" pos="286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Montserrat" panose="00000500000000000000" charset="0"/>
              </a:rPr>
              <a:t>2023/3/11</a:t>
            </a:fld>
            <a:endParaRPr lang="zh-CN" altLang="en-US">
              <a:cs typeface="Montserrat" panose="00000500000000000000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Montserrat" panose="00000500000000000000" charset="0"/>
              </a:rPr>
              <a:t>‹#›</a:t>
            </a:fld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91193DA7-6F23-46ED-B7AF-4095EC41BAA2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dirty="0"/>
              <a:t>Janice</a:t>
            </a:r>
            <a:r>
              <a:rPr lang="zh-CN" altLang="en-US" dirty="0"/>
              <a:t>作品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BBDAD656-AB8D-40F8-9F60-E378E4FEE4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D656-AB8D-40F8-9F60-E378E4FEE4C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D656-AB8D-40F8-9F60-E378E4FEE4C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D656-AB8D-40F8-9F60-E378E4FEE4C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D656-AB8D-40F8-9F60-E378E4FEE4C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582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D656-AB8D-40F8-9F60-E378E4FEE4C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760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D656-AB8D-40F8-9F60-E378E4FEE4C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087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Janice</a:t>
            </a:r>
            <a:r>
              <a:rPr lang="zh-CN" altLang="en-US" dirty="0"/>
              <a:t>作品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D656-AB8D-40F8-9F60-E378E4FEE4C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317B-53F1-4EFF-9866-7E0C18D8ECEC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860B-F0A1-430B-ACE9-4E409B3050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317B-53F1-4EFF-9866-7E0C18D8ECEC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860B-F0A1-430B-ACE9-4E409B3050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317B-53F1-4EFF-9866-7E0C18D8ECEC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860B-F0A1-430B-ACE9-4E409B3050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317B-53F1-4EFF-9866-7E0C18D8ECEC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860B-F0A1-430B-ACE9-4E409B3050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2" r="24330" b="36608"/>
          <a:stretch>
            <a:fillRect/>
          </a:stretch>
        </p:blipFill>
        <p:spPr>
          <a:xfrm>
            <a:off x="0" y="-247650"/>
            <a:ext cx="12192000" cy="7105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317B-53F1-4EFF-9866-7E0C18D8ECEC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860B-F0A1-430B-ACE9-4E409B3050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317B-53F1-4EFF-9866-7E0C18D8ECEC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860B-F0A1-430B-ACE9-4E409B3050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3" r="5319" b="11234"/>
          <a:stretch>
            <a:fillRect/>
          </a:stretch>
        </p:blipFill>
        <p:spPr>
          <a:xfrm>
            <a:off x="0" y="-228600"/>
            <a:ext cx="12192000" cy="7296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458" y="-533400"/>
            <a:ext cx="13277757" cy="7848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317B-53F1-4EFF-9866-7E0C18D8ECEC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860B-F0A1-430B-ACE9-4E409B3050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317B-53F1-4EFF-9866-7E0C18D8ECEC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860B-F0A1-430B-ACE9-4E409B3050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D999317B-53F1-4EFF-9866-7E0C18D8ECEC}" type="datetimeFigureOut">
              <a:rPr lang="zh-CN" altLang="en-US" smtClean="0"/>
              <a:t>2023/3/11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00C1860B-F0A1-430B-ACE9-4E409B30504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5" Type="http://schemas.openxmlformats.org/officeDocument/2006/relationships/image" Target="../media/image26.png"/><Relationship Id="rId4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13.wd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1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2" Type="http://schemas.openxmlformats.org/officeDocument/2006/relationships/tags" Target="../tags/tag12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8.xml"/><Relationship Id="rId7" Type="http://schemas.microsoft.com/office/2007/relationships/hdphoto" Target="../media/hdphoto1.wdp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Relationship Id="rId5" Type="http://schemas.microsoft.com/office/2007/relationships/hdphoto" Target="../media/hdphoto14.wdp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1.png"/><Relationship Id="rId4" Type="http://schemas.microsoft.com/office/2007/relationships/hdphoto" Target="../media/hdphoto1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2.xml"/><Relationship Id="rId7" Type="http://schemas.microsoft.com/office/2007/relationships/hdphoto" Target="../media/hdphoto1.wdp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.xml"/><Relationship Id="rId7" Type="http://schemas.microsoft.com/office/2007/relationships/hdphoto" Target="../media/hdphoto1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7.xml"/><Relationship Id="rId7" Type="http://schemas.microsoft.com/office/2007/relationships/hdphoto" Target="../media/hdphoto1.wdp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microsoft.com/office/2007/relationships/hdphoto" Target="../media/hdphoto9.wdp"/><Relationship Id="rId5" Type="http://schemas.openxmlformats.org/officeDocument/2006/relationships/image" Target="../media/image23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4039892" y="80154"/>
            <a:ext cx="886635" cy="1213682"/>
            <a:chOff x="1795522" y="3189767"/>
            <a:chExt cx="886635" cy="121368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522" y="3189767"/>
              <a:ext cx="521395" cy="777748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0024" y="3997517"/>
              <a:ext cx="272133" cy="405932"/>
            </a:xfrm>
            <a:prstGeom prst="rect">
              <a:avLst/>
            </a:prstGeom>
          </p:spPr>
        </p:pic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239" y="-111105"/>
            <a:ext cx="1133810" cy="1691266"/>
          </a:xfrm>
          <a:prstGeom prst="rect">
            <a:avLst/>
          </a:prstGeom>
        </p:spPr>
      </p:pic>
      <p:sp>
        <p:nvSpPr>
          <p:cNvPr id="31" name="KSO_Shape"/>
          <p:cNvSpPr/>
          <p:nvPr/>
        </p:nvSpPr>
        <p:spPr bwMode="auto">
          <a:xfrm>
            <a:off x="1931811" y="371189"/>
            <a:ext cx="1905000" cy="1047750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3" name="KSO_Shape"/>
          <p:cNvSpPr/>
          <p:nvPr/>
        </p:nvSpPr>
        <p:spPr bwMode="auto">
          <a:xfrm>
            <a:off x="5792591" y="107886"/>
            <a:ext cx="996042" cy="547823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4" name="KSO_Shape"/>
          <p:cNvSpPr/>
          <p:nvPr/>
        </p:nvSpPr>
        <p:spPr bwMode="auto">
          <a:xfrm>
            <a:off x="9599059" y="583990"/>
            <a:ext cx="996042" cy="547823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5" name="KSO_Shape"/>
          <p:cNvSpPr/>
          <p:nvPr/>
        </p:nvSpPr>
        <p:spPr bwMode="auto">
          <a:xfrm>
            <a:off x="132613" y="1094020"/>
            <a:ext cx="996042" cy="547823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6" name="KSO_Shape"/>
          <p:cNvSpPr/>
          <p:nvPr/>
        </p:nvSpPr>
        <p:spPr bwMode="auto">
          <a:xfrm>
            <a:off x="7504777" y="715063"/>
            <a:ext cx="1786532" cy="982593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0" name="文本框 4"/>
          <p:cNvSpPr txBox="1"/>
          <p:nvPr/>
        </p:nvSpPr>
        <p:spPr>
          <a:xfrm>
            <a:off x="1931811" y="2891242"/>
            <a:ext cx="9634510" cy="1938992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ln w="19050">
                  <a:solidFill>
                    <a:schemeClr val="tx1"/>
                  </a:solidFill>
                </a:ln>
                <a:gradFill flip="none" rotWithShape="1">
                  <a:gsLst>
                    <a:gs pos="11000">
                      <a:schemeClr val="accent4">
                        <a:lumMod val="60000"/>
                        <a:lumOff val="40000"/>
                      </a:schemeClr>
                    </a:gs>
                    <a:gs pos="59000">
                      <a:srgbClr val="FC8A5D">
                        <a:shade val="67500"/>
                        <a:satMod val="115000"/>
                      </a:srgbClr>
                    </a:gs>
                    <a:gs pos="93000">
                      <a:srgbClr val="C00000"/>
                    </a:gs>
                  </a:gsLst>
                  <a:lin ang="54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NGUYÊN NHÂN, HẬU QUẢ CỦA TỆ NẠN XÃ HỘI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87" y="1418938"/>
            <a:ext cx="1520515" cy="2268101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8249DDC4-4FB0-5C86-1D5C-8538BA3ACB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452" y="184597"/>
            <a:ext cx="1343536" cy="10669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48E7057-9FF3-9B0C-D201-837C4F3D63BF}"/>
              </a:ext>
            </a:extLst>
          </p:cNvPr>
          <p:cNvSpPr txBox="1"/>
          <p:nvPr/>
        </p:nvSpPr>
        <p:spPr>
          <a:xfrm>
            <a:off x="4413600" y="1194861"/>
            <a:ext cx="4069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SVN-Internation" panose="02040603050506020204" pitchFamily="18" charset="0"/>
              </a:rPr>
              <a:t>GIÁO DỤC CÔNG DÂN 7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BD40220-CBE5-75AA-E557-652AFB362CC4}"/>
              </a:ext>
            </a:extLst>
          </p:cNvPr>
          <p:cNvSpPr txBox="1"/>
          <p:nvPr/>
        </p:nvSpPr>
        <p:spPr>
          <a:xfrm>
            <a:off x="5584452" y="1873774"/>
            <a:ext cx="1515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5655"/>
                </a:solidFill>
                <a:latin typeface="SVN-Internation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Bài</a:t>
            </a:r>
            <a:r>
              <a:rPr lang="en-US" altLang="zh-CN" sz="5400" dirty="0">
                <a:solidFill>
                  <a:srgbClr val="FF5655"/>
                </a:solidFill>
                <a:latin typeface="SVN-Internation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10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BAD4FDD-63CA-539A-43E6-89CF216A9167}"/>
              </a:ext>
            </a:extLst>
          </p:cNvPr>
          <p:cNvSpPr txBox="1">
            <a:spLocks/>
          </p:cNvSpPr>
          <p:nvPr/>
        </p:nvSpPr>
        <p:spPr>
          <a:xfrm>
            <a:off x="267584" y="1789309"/>
            <a:ext cx="7135166" cy="4066742"/>
          </a:xfrm>
          <a:custGeom>
            <a:avLst/>
            <a:gdLst>
              <a:gd name="connsiteX0" fmla="*/ 677804 w 7135166"/>
              <a:gd name="connsiteY0" fmla="*/ 0 h 4066742"/>
              <a:gd name="connsiteX1" fmla="*/ 1204386 w 7135166"/>
              <a:gd name="connsiteY1" fmla="*/ 0 h 4066742"/>
              <a:gd name="connsiteX2" fmla="*/ 1962150 w 7135166"/>
              <a:gd name="connsiteY2" fmla="*/ 0 h 4066742"/>
              <a:gd name="connsiteX3" fmla="*/ 2546528 w 7135166"/>
              <a:gd name="connsiteY3" fmla="*/ 0 h 4066742"/>
              <a:gd name="connsiteX4" fmla="*/ 3188701 w 7135166"/>
              <a:gd name="connsiteY4" fmla="*/ 0 h 4066742"/>
              <a:gd name="connsiteX5" fmla="*/ 3946465 w 7135166"/>
              <a:gd name="connsiteY5" fmla="*/ 0 h 4066742"/>
              <a:gd name="connsiteX6" fmla="*/ 4588638 w 7135166"/>
              <a:gd name="connsiteY6" fmla="*/ 0 h 4066742"/>
              <a:gd name="connsiteX7" fmla="*/ 5346403 w 7135166"/>
              <a:gd name="connsiteY7" fmla="*/ 0 h 4066742"/>
              <a:gd name="connsiteX8" fmla="*/ 6457362 w 7135166"/>
              <a:gd name="connsiteY8" fmla="*/ 0 h 4066742"/>
              <a:gd name="connsiteX9" fmla="*/ 6796264 w 7135166"/>
              <a:gd name="connsiteY9" fmla="*/ 338902 h 4066742"/>
              <a:gd name="connsiteX10" fmla="*/ 7135166 w 7135166"/>
              <a:gd name="connsiteY10" fmla="*/ 677804 h 4066742"/>
              <a:gd name="connsiteX11" fmla="*/ 7135166 w 7135166"/>
              <a:gd name="connsiteY11" fmla="*/ 1253923 h 4066742"/>
              <a:gd name="connsiteX12" fmla="*/ 7135166 w 7135166"/>
              <a:gd name="connsiteY12" fmla="*/ 1897822 h 4066742"/>
              <a:gd name="connsiteX13" fmla="*/ 7135166 w 7135166"/>
              <a:gd name="connsiteY13" fmla="*/ 2575609 h 4066742"/>
              <a:gd name="connsiteX14" fmla="*/ 7135166 w 7135166"/>
              <a:gd name="connsiteY14" fmla="*/ 3185618 h 4066742"/>
              <a:gd name="connsiteX15" fmla="*/ 7135166 w 7135166"/>
              <a:gd name="connsiteY15" fmla="*/ 4066742 h 4066742"/>
              <a:gd name="connsiteX16" fmla="*/ 6629218 w 7135166"/>
              <a:gd name="connsiteY16" fmla="*/ 4066742 h 4066742"/>
              <a:gd name="connsiteX17" fmla="*/ 5837863 w 7135166"/>
              <a:gd name="connsiteY17" fmla="*/ 4066742 h 4066742"/>
              <a:gd name="connsiteX18" fmla="*/ 5117860 w 7135166"/>
              <a:gd name="connsiteY18" fmla="*/ 4066742 h 4066742"/>
              <a:gd name="connsiteX19" fmla="*/ 4611912 w 7135166"/>
              <a:gd name="connsiteY19" fmla="*/ 4066742 h 4066742"/>
              <a:gd name="connsiteX20" fmla="*/ 4177315 w 7135166"/>
              <a:gd name="connsiteY20" fmla="*/ 4066742 h 4066742"/>
              <a:gd name="connsiteX21" fmla="*/ 3671367 w 7135166"/>
              <a:gd name="connsiteY21" fmla="*/ 4066742 h 4066742"/>
              <a:gd name="connsiteX22" fmla="*/ 3165419 w 7135166"/>
              <a:gd name="connsiteY22" fmla="*/ 4066742 h 4066742"/>
              <a:gd name="connsiteX23" fmla="*/ 2659471 w 7135166"/>
              <a:gd name="connsiteY23" fmla="*/ 4066742 h 4066742"/>
              <a:gd name="connsiteX24" fmla="*/ 1868116 w 7135166"/>
              <a:gd name="connsiteY24" fmla="*/ 4066742 h 4066742"/>
              <a:gd name="connsiteX25" fmla="*/ 1433520 w 7135166"/>
              <a:gd name="connsiteY25" fmla="*/ 4066742 h 4066742"/>
              <a:gd name="connsiteX26" fmla="*/ 998923 w 7135166"/>
              <a:gd name="connsiteY26" fmla="*/ 4066742 h 4066742"/>
              <a:gd name="connsiteX27" fmla="*/ 0 w 7135166"/>
              <a:gd name="connsiteY27" fmla="*/ 4066742 h 4066742"/>
              <a:gd name="connsiteX28" fmla="*/ 0 w 7135166"/>
              <a:gd name="connsiteY28" fmla="*/ 3490623 h 4066742"/>
              <a:gd name="connsiteX29" fmla="*/ 0 w 7135166"/>
              <a:gd name="connsiteY29" fmla="*/ 2880614 h 4066742"/>
              <a:gd name="connsiteX30" fmla="*/ 0 w 7135166"/>
              <a:gd name="connsiteY30" fmla="*/ 2168937 h 4066742"/>
              <a:gd name="connsiteX31" fmla="*/ 0 w 7135166"/>
              <a:gd name="connsiteY31" fmla="*/ 1592817 h 4066742"/>
              <a:gd name="connsiteX32" fmla="*/ 0 w 7135166"/>
              <a:gd name="connsiteY32" fmla="*/ 677804 h 4066742"/>
              <a:gd name="connsiteX33" fmla="*/ 677804 w 7135166"/>
              <a:gd name="connsiteY33" fmla="*/ 0 h 4066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135166" h="4066742" fill="none" extrusionOk="0">
                <a:moveTo>
                  <a:pt x="677804" y="0"/>
                </a:moveTo>
                <a:cubicBezTo>
                  <a:pt x="856282" y="9538"/>
                  <a:pt x="1007257" y="-19688"/>
                  <a:pt x="1204386" y="0"/>
                </a:cubicBezTo>
                <a:cubicBezTo>
                  <a:pt x="1401515" y="19688"/>
                  <a:pt x="1707669" y="10228"/>
                  <a:pt x="1962150" y="0"/>
                </a:cubicBezTo>
                <a:cubicBezTo>
                  <a:pt x="2216631" y="-10228"/>
                  <a:pt x="2267050" y="-28108"/>
                  <a:pt x="2546528" y="0"/>
                </a:cubicBezTo>
                <a:cubicBezTo>
                  <a:pt x="2826006" y="28108"/>
                  <a:pt x="2980876" y="12425"/>
                  <a:pt x="3188701" y="0"/>
                </a:cubicBezTo>
                <a:cubicBezTo>
                  <a:pt x="3396526" y="-12425"/>
                  <a:pt x="3627104" y="-9062"/>
                  <a:pt x="3946465" y="0"/>
                </a:cubicBezTo>
                <a:cubicBezTo>
                  <a:pt x="4265826" y="9062"/>
                  <a:pt x="4373675" y="-10557"/>
                  <a:pt x="4588638" y="0"/>
                </a:cubicBezTo>
                <a:cubicBezTo>
                  <a:pt x="4803601" y="10557"/>
                  <a:pt x="4999365" y="24332"/>
                  <a:pt x="5346403" y="0"/>
                </a:cubicBezTo>
                <a:cubicBezTo>
                  <a:pt x="5693441" y="-24332"/>
                  <a:pt x="5972506" y="52373"/>
                  <a:pt x="6457362" y="0"/>
                </a:cubicBezTo>
                <a:cubicBezTo>
                  <a:pt x="6597815" y="152039"/>
                  <a:pt x="6708350" y="273868"/>
                  <a:pt x="6796264" y="338902"/>
                </a:cubicBezTo>
                <a:cubicBezTo>
                  <a:pt x="6884178" y="403936"/>
                  <a:pt x="6982753" y="551832"/>
                  <a:pt x="7135166" y="677804"/>
                </a:cubicBezTo>
                <a:cubicBezTo>
                  <a:pt x="7114354" y="900466"/>
                  <a:pt x="7117246" y="1097510"/>
                  <a:pt x="7135166" y="1253923"/>
                </a:cubicBezTo>
                <a:cubicBezTo>
                  <a:pt x="7153086" y="1410336"/>
                  <a:pt x="7127044" y="1593820"/>
                  <a:pt x="7135166" y="1897822"/>
                </a:cubicBezTo>
                <a:cubicBezTo>
                  <a:pt x="7143288" y="2201824"/>
                  <a:pt x="7167832" y="2275649"/>
                  <a:pt x="7135166" y="2575609"/>
                </a:cubicBezTo>
                <a:cubicBezTo>
                  <a:pt x="7102500" y="2875569"/>
                  <a:pt x="7151071" y="2903004"/>
                  <a:pt x="7135166" y="3185618"/>
                </a:cubicBezTo>
                <a:cubicBezTo>
                  <a:pt x="7119261" y="3468232"/>
                  <a:pt x="7127370" y="3768061"/>
                  <a:pt x="7135166" y="4066742"/>
                </a:cubicBezTo>
                <a:cubicBezTo>
                  <a:pt x="6914373" y="4085973"/>
                  <a:pt x="6851274" y="4076594"/>
                  <a:pt x="6629218" y="4066742"/>
                </a:cubicBezTo>
                <a:cubicBezTo>
                  <a:pt x="6407162" y="4056890"/>
                  <a:pt x="6135502" y="4028264"/>
                  <a:pt x="5837863" y="4066742"/>
                </a:cubicBezTo>
                <a:cubicBezTo>
                  <a:pt x="5540224" y="4105220"/>
                  <a:pt x="5463057" y="4057564"/>
                  <a:pt x="5117860" y="4066742"/>
                </a:cubicBezTo>
                <a:cubicBezTo>
                  <a:pt x="4772663" y="4075920"/>
                  <a:pt x="4831972" y="4089974"/>
                  <a:pt x="4611912" y="4066742"/>
                </a:cubicBezTo>
                <a:cubicBezTo>
                  <a:pt x="4391852" y="4043510"/>
                  <a:pt x="4384957" y="4074750"/>
                  <a:pt x="4177315" y="4066742"/>
                </a:cubicBezTo>
                <a:cubicBezTo>
                  <a:pt x="3969673" y="4058734"/>
                  <a:pt x="3781737" y="4080571"/>
                  <a:pt x="3671367" y="4066742"/>
                </a:cubicBezTo>
                <a:cubicBezTo>
                  <a:pt x="3560997" y="4052913"/>
                  <a:pt x="3395578" y="4083398"/>
                  <a:pt x="3165419" y="4066742"/>
                </a:cubicBezTo>
                <a:cubicBezTo>
                  <a:pt x="2935260" y="4050086"/>
                  <a:pt x="2835618" y="4052257"/>
                  <a:pt x="2659471" y="4066742"/>
                </a:cubicBezTo>
                <a:cubicBezTo>
                  <a:pt x="2483324" y="4081227"/>
                  <a:pt x="2056705" y="4051487"/>
                  <a:pt x="1868116" y="4066742"/>
                </a:cubicBezTo>
                <a:cubicBezTo>
                  <a:pt x="1679527" y="4081997"/>
                  <a:pt x="1606336" y="4081722"/>
                  <a:pt x="1433520" y="4066742"/>
                </a:cubicBezTo>
                <a:cubicBezTo>
                  <a:pt x="1260704" y="4051762"/>
                  <a:pt x="1204951" y="4084497"/>
                  <a:pt x="998923" y="4066742"/>
                </a:cubicBezTo>
                <a:cubicBezTo>
                  <a:pt x="792895" y="4048987"/>
                  <a:pt x="426143" y="4023029"/>
                  <a:pt x="0" y="4066742"/>
                </a:cubicBezTo>
                <a:cubicBezTo>
                  <a:pt x="27125" y="3884514"/>
                  <a:pt x="-4282" y="3659102"/>
                  <a:pt x="0" y="3490623"/>
                </a:cubicBezTo>
                <a:cubicBezTo>
                  <a:pt x="4282" y="3322144"/>
                  <a:pt x="5651" y="3022836"/>
                  <a:pt x="0" y="2880614"/>
                </a:cubicBezTo>
                <a:cubicBezTo>
                  <a:pt x="-5651" y="2738392"/>
                  <a:pt x="9787" y="2433013"/>
                  <a:pt x="0" y="2168937"/>
                </a:cubicBezTo>
                <a:cubicBezTo>
                  <a:pt x="-9787" y="1904861"/>
                  <a:pt x="23248" y="1746031"/>
                  <a:pt x="0" y="1592817"/>
                </a:cubicBezTo>
                <a:cubicBezTo>
                  <a:pt x="-23248" y="1439603"/>
                  <a:pt x="23993" y="892691"/>
                  <a:pt x="0" y="677804"/>
                </a:cubicBezTo>
                <a:cubicBezTo>
                  <a:pt x="-23552" y="257021"/>
                  <a:pt x="384896" y="-21870"/>
                  <a:pt x="677804" y="0"/>
                </a:cubicBezTo>
                <a:close/>
              </a:path>
              <a:path w="7135166" h="4066742" stroke="0" extrusionOk="0">
                <a:moveTo>
                  <a:pt x="677804" y="0"/>
                </a:moveTo>
                <a:cubicBezTo>
                  <a:pt x="855087" y="10718"/>
                  <a:pt x="1143930" y="-17996"/>
                  <a:pt x="1435568" y="0"/>
                </a:cubicBezTo>
                <a:cubicBezTo>
                  <a:pt x="1727206" y="17996"/>
                  <a:pt x="1736654" y="-8799"/>
                  <a:pt x="1962150" y="0"/>
                </a:cubicBezTo>
                <a:cubicBezTo>
                  <a:pt x="2187646" y="8799"/>
                  <a:pt x="2399400" y="-25403"/>
                  <a:pt x="2662119" y="0"/>
                </a:cubicBezTo>
                <a:cubicBezTo>
                  <a:pt x="2924838" y="25403"/>
                  <a:pt x="2940640" y="-8655"/>
                  <a:pt x="3130905" y="0"/>
                </a:cubicBezTo>
                <a:cubicBezTo>
                  <a:pt x="3321170" y="8655"/>
                  <a:pt x="3521780" y="-409"/>
                  <a:pt x="3657487" y="0"/>
                </a:cubicBezTo>
                <a:cubicBezTo>
                  <a:pt x="3793194" y="409"/>
                  <a:pt x="3927524" y="-247"/>
                  <a:pt x="4126274" y="0"/>
                </a:cubicBezTo>
                <a:cubicBezTo>
                  <a:pt x="4325024" y="247"/>
                  <a:pt x="4674559" y="16098"/>
                  <a:pt x="4884038" y="0"/>
                </a:cubicBezTo>
                <a:cubicBezTo>
                  <a:pt x="5093517" y="-16098"/>
                  <a:pt x="5200385" y="21922"/>
                  <a:pt x="5410620" y="0"/>
                </a:cubicBezTo>
                <a:cubicBezTo>
                  <a:pt x="5620855" y="-21922"/>
                  <a:pt x="5954299" y="9747"/>
                  <a:pt x="6457362" y="0"/>
                </a:cubicBezTo>
                <a:cubicBezTo>
                  <a:pt x="6581648" y="123497"/>
                  <a:pt x="6654424" y="201250"/>
                  <a:pt x="6809820" y="352458"/>
                </a:cubicBezTo>
                <a:cubicBezTo>
                  <a:pt x="6965216" y="503666"/>
                  <a:pt x="7013879" y="530977"/>
                  <a:pt x="7135166" y="677804"/>
                </a:cubicBezTo>
                <a:cubicBezTo>
                  <a:pt x="7141983" y="819394"/>
                  <a:pt x="7134179" y="1017004"/>
                  <a:pt x="7135166" y="1253923"/>
                </a:cubicBezTo>
                <a:cubicBezTo>
                  <a:pt x="7136153" y="1490842"/>
                  <a:pt x="7112387" y="1640094"/>
                  <a:pt x="7135166" y="1863932"/>
                </a:cubicBezTo>
                <a:cubicBezTo>
                  <a:pt x="7157945" y="2087770"/>
                  <a:pt x="7122837" y="2286615"/>
                  <a:pt x="7135166" y="2440052"/>
                </a:cubicBezTo>
                <a:cubicBezTo>
                  <a:pt x="7147495" y="2593489"/>
                  <a:pt x="7135738" y="2925500"/>
                  <a:pt x="7135166" y="3151729"/>
                </a:cubicBezTo>
                <a:cubicBezTo>
                  <a:pt x="7134594" y="3377958"/>
                  <a:pt x="7179717" y="3856549"/>
                  <a:pt x="7135166" y="4066742"/>
                </a:cubicBezTo>
                <a:cubicBezTo>
                  <a:pt x="6984080" y="4099108"/>
                  <a:pt x="6593256" y="4100913"/>
                  <a:pt x="6415163" y="4066742"/>
                </a:cubicBezTo>
                <a:cubicBezTo>
                  <a:pt x="6237070" y="4032571"/>
                  <a:pt x="6158287" y="4049098"/>
                  <a:pt x="5909215" y="4066742"/>
                </a:cubicBezTo>
                <a:cubicBezTo>
                  <a:pt x="5660143" y="4084386"/>
                  <a:pt x="5373146" y="4077276"/>
                  <a:pt x="5117860" y="4066742"/>
                </a:cubicBezTo>
                <a:cubicBezTo>
                  <a:pt x="4862575" y="4056208"/>
                  <a:pt x="4810627" y="4071797"/>
                  <a:pt x="4683264" y="4066742"/>
                </a:cubicBezTo>
                <a:cubicBezTo>
                  <a:pt x="4555901" y="4061687"/>
                  <a:pt x="4293886" y="4087297"/>
                  <a:pt x="4177315" y="4066742"/>
                </a:cubicBezTo>
                <a:cubicBezTo>
                  <a:pt x="4060744" y="4046187"/>
                  <a:pt x="3653420" y="4062944"/>
                  <a:pt x="3385961" y="4066742"/>
                </a:cubicBezTo>
                <a:cubicBezTo>
                  <a:pt x="3118502" y="4070540"/>
                  <a:pt x="2949261" y="4094811"/>
                  <a:pt x="2737309" y="4066742"/>
                </a:cubicBezTo>
                <a:cubicBezTo>
                  <a:pt x="2525357" y="4038673"/>
                  <a:pt x="2369691" y="4046494"/>
                  <a:pt x="2231361" y="4066742"/>
                </a:cubicBezTo>
                <a:cubicBezTo>
                  <a:pt x="2093031" y="4086990"/>
                  <a:pt x="1926820" y="4069918"/>
                  <a:pt x="1654061" y="4066742"/>
                </a:cubicBezTo>
                <a:cubicBezTo>
                  <a:pt x="1381302" y="4063566"/>
                  <a:pt x="1207655" y="4051620"/>
                  <a:pt x="1005410" y="4066742"/>
                </a:cubicBezTo>
                <a:cubicBezTo>
                  <a:pt x="803165" y="4081864"/>
                  <a:pt x="445636" y="4074567"/>
                  <a:pt x="0" y="4066742"/>
                </a:cubicBezTo>
                <a:cubicBezTo>
                  <a:pt x="13709" y="3792604"/>
                  <a:pt x="-28332" y="3748281"/>
                  <a:pt x="0" y="3490623"/>
                </a:cubicBezTo>
                <a:cubicBezTo>
                  <a:pt x="28332" y="3232965"/>
                  <a:pt x="-33389" y="3018146"/>
                  <a:pt x="0" y="2778946"/>
                </a:cubicBezTo>
                <a:cubicBezTo>
                  <a:pt x="33389" y="2539746"/>
                  <a:pt x="8538" y="2374584"/>
                  <a:pt x="0" y="2067269"/>
                </a:cubicBezTo>
                <a:cubicBezTo>
                  <a:pt x="-8538" y="1759954"/>
                  <a:pt x="7801" y="1660562"/>
                  <a:pt x="0" y="1423370"/>
                </a:cubicBezTo>
                <a:cubicBezTo>
                  <a:pt x="-7801" y="1186178"/>
                  <a:pt x="10456" y="940953"/>
                  <a:pt x="0" y="677804"/>
                </a:cubicBezTo>
                <a:cubicBezTo>
                  <a:pt x="-32713" y="370119"/>
                  <a:pt x="302448" y="13186"/>
                  <a:pt x="677804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26589210">
                  <a:prstGeom prst="snip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V năm nay 18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 hiện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từ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Nhiều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lang thang,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rượu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 Một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rê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tuý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đã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Từ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ngập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thoát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đài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tuý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nghiện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soát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6F0329-EFE3-F2AF-F808-A48897E4CD56}"/>
              </a:ext>
            </a:extLst>
          </p:cNvPr>
          <p:cNvSpPr txBox="1"/>
          <p:nvPr/>
        </p:nvSpPr>
        <p:spPr>
          <a:xfrm>
            <a:off x="1984223" y="384403"/>
            <a:ext cx="91095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đã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vướng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50" name="Picture 2" descr="Premium Vector | Young man calling his friend during work at home">
            <a:extLst>
              <a:ext uri="{FF2B5EF4-FFF2-40B4-BE49-F238E27FC236}">
                <a16:creationId xmlns:a16="http://schemas.microsoft.com/office/drawing/2014/main" id="{0053A808-F8BD-6665-46ED-0BC013C5A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4728" l="9585" r="89776">
                        <a14:foregroundMark x1="25080" y1="78275" x2="25080" y2="78275"/>
                        <a14:foregroundMark x1="21086" y1="82588" x2="84665" y2="87380"/>
                        <a14:foregroundMark x1="84026" y1="83706" x2="35623" y2="92173"/>
                        <a14:foregroundMark x1="23003" y1="93450" x2="23003" y2="93450"/>
                        <a14:foregroundMark x1="23482" y1="92013" x2="51438" y2="94888"/>
                        <a14:foregroundMark x1="89776" y1="84026" x2="89776" y2="8658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817" y="1138136"/>
            <a:ext cx="5165183" cy="516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H_Other_1">
            <a:extLst>
              <a:ext uri="{FF2B5EF4-FFF2-40B4-BE49-F238E27FC236}">
                <a16:creationId xmlns:a16="http://schemas.microsoft.com/office/drawing/2014/main" id="{9C04D895-DA67-A01E-7F89-B251EC0CBB3D}"/>
              </a:ext>
            </a:extLst>
          </p:cNvPr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7169285" y="1233953"/>
            <a:ext cx="1124086" cy="1110711"/>
          </a:xfrm>
          <a:custGeom>
            <a:avLst/>
            <a:gdLst>
              <a:gd name="T0" fmla="*/ 635470 w 252"/>
              <a:gd name="T1" fmla="*/ 648288 h 253"/>
              <a:gd name="T2" fmla="*/ 42567 w 252"/>
              <a:gd name="T3" fmla="*/ 368276 h 253"/>
              <a:gd name="T4" fmla="*/ 702362 w 252"/>
              <a:gd name="T5" fmla="*/ 468715 h 253"/>
              <a:gd name="T6" fmla="*/ 76013 w 252"/>
              <a:gd name="T7" fmla="*/ 206965 h 253"/>
              <a:gd name="T8" fmla="*/ 586822 w 252"/>
              <a:gd name="T9" fmla="*/ 127831 h 253"/>
              <a:gd name="T10" fmla="*/ 361823 w 252"/>
              <a:gd name="T11" fmla="*/ 651331 h 253"/>
              <a:gd name="T12" fmla="*/ 76013 w 252"/>
              <a:gd name="T13" fmla="*/ 267837 h 253"/>
              <a:gd name="T14" fmla="*/ 361823 w 252"/>
              <a:gd name="T15" fmla="*/ 626983 h 253"/>
              <a:gd name="T16" fmla="*/ 103378 w 252"/>
              <a:gd name="T17" fmla="*/ 261750 h 253"/>
              <a:gd name="T18" fmla="*/ 340539 w 252"/>
              <a:gd name="T19" fmla="*/ 109570 h 253"/>
              <a:gd name="T20" fmla="*/ 592903 w 252"/>
              <a:gd name="T21" fmla="*/ 499151 h 253"/>
              <a:gd name="T22" fmla="*/ 349661 w 252"/>
              <a:gd name="T23" fmla="*/ 222183 h 253"/>
              <a:gd name="T24" fmla="*/ 419593 w 252"/>
              <a:gd name="T25" fmla="*/ 450454 h 253"/>
              <a:gd name="T26" fmla="*/ 529052 w 252"/>
              <a:gd name="T27" fmla="*/ 365233 h 253"/>
              <a:gd name="T28" fmla="*/ 522971 w 252"/>
              <a:gd name="T29" fmla="*/ 295230 h 253"/>
              <a:gd name="T30" fmla="*/ 559457 w 252"/>
              <a:gd name="T31" fmla="*/ 295230 h 253"/>
              <a:gd name="T32" fmla="*/ 297972 w 252"/>
              <a:gd name="T33" fmla="*/ 398712 h 253"/>
              <a:gd name="T34" fmla="*/ 456079 w 252"/>
              <a:gd name="T35" fmla="*/ 486977 h 253"/>
              <a:gd name="T36" fmla="*/ 586822 w 252"/>
              <a:gd name="T37" fmla="*/ 322622 h 253"/>
              <a:gd name="T38" fmla="*/ 495606 w 252"/>
              <a:gd name="T39" fmla="*/ 249576 h 253"/>
              <a:gd name="T40" fmla="*/ 167229 w 252"/>
              <a:gd name="T41" fmla="*/ 371320 h 253"/>
              <a:gd name="T42" fmla="*/ 167229 w 252"/>
              <a:gd name="T43" fmla="*/ 252619 h 253"/>
              <a:gd name="T44" fmla="*/ 261485 w 252"/>
              <a:gd name="T45" fmla="*/ 200878 h 253"/>
              <a:gd name="T46" fmla="*/ 200675 w 252"/>
              <a:gd name="T47" fmla="*/ 340884 h 253"/>
              <a:gd name="T48" fmla="*/ 282769 w 252"/>
              <a:gd name="T49" fmla="*/ 273924 h 253"/>
              <a:gd name="T50" fmla="*/ 136824 w 252"/>
              <a:gd name="T51" fmla="*/ 307404 h 253"/>
              <a:gd name="T52" fmla="*/ 179391 w 252"/>
              <a:gd name="T53" fmla="*/ 280012 h 253"/>
              <a:gd name="T54" fmla="*/ 234121 w 252"/>
              <a:gd name="T55" fmla="*/ 380451 h 253"/>
              <a:gd name="T56" fmla="*/ 358782 w 252"/>
              <a:gd name="T57" fmla="*/ 483933 h 253"/>
              <a:gd name="T58" fmla="*/ 483444 w 252"/>
              <a:gd name="T59" fmla="*/ 526544 h 253"/>
              <a:gd name="T60" fmla="*/ 608106 w 252"/>
              <a:gd name="T61" fmla="*/ 286099 h 253"/>
              <a:gd name="T62" fmla="*/ 431755 w 252"/>
              <a:gd name="T63" fmla="*/ 149137 h 253"/>
              <a:gd name="T64" fmla="*/ 316215 w 252"/>
              <a:gd name="T65" fmla="*/ 109570 h 253"/>
              <a:gd name="T66" fmla="*/ 112500 w 252"/>
              <a:gd name="T67" fmla="*/ 337840 h 253"/>
              <a:gd name="T68" fmla="*/ 148986 w 252"/>
              <a:gd name="T69" fmla="*/ 493064 h 253"/>
              <a:gd name="T70" fmla="*/ 243242 w 252"/>
              <a:gd name="T71" fmla="*/ 426105 h 253"/>
              <a:gd name="T72" fmla="*/ 313174 w 252"/>
              <a:gd name="T73" fmla="*/ 596547 h 253"/>
              <a:gd name="T74" fmla="*/ 480403 w 252"/>
              <a:gd name="T75" fmla="*/ 560023 h 253"/>
              <a:gd name="T76" fmla="*/ 659795 w 252"/>
              <a:gd name="T77" fmla="*/ 480890 h 253"/>
              <a:gd name="T78" fmla="*/ 617227 w 252"/>
              <a:gd name="T79" fmla="*/ 188703 h 253"/>
              <a:gd name="T80" fmla="*/ 434795 w 252"/>
              <a:gd name="T81" fmla="*/ 45654 h 253"/>
              <a:gd name="T82" fmla="*/ 313174 w 252"/>
              <a:gd name="T83" fmla="*/ 97395 h 253"/>
              <a:gd name="T84" fmla="*/ 91216 w 252"/>
              <a:gd name="T85" fmla="*/ 286099 h 253"/>
              <a:gd name="T86" fmla="*/ 203715 w 252"/>
              <a:gd name="T87" fmla="*/ 611765 h 253"/>
              <a:gd name="T88" fmla="*/ 279729 w 252"/>
              <a:gd name="T89" fmla="*/ 556980 h 253"/>
              <a:gd name="T90" fmla="*/ 380066 w 252"/>
              <a:gd name="T91" fmla="*/ 684811 h 253"/>
              <a:gd name="T92" fmla="*/ 556417 w 252"/>
              <a:gd name="T93" fmla="*/ 605677 h 253"/>
              <a:gd name="T94" fmla="*/ 662835 w 252"/>
              <a:gd name="T95" fmla="*/ 234358 h 253"/>
              <a:gd name="T96" fmla="*/ 486484 w 252"/>
              <a:gd name="T97" fmla="*/ 24349 h 253"/>
              <a:gd name="T98" fmla="*/ 124662 w 252"/>
              <a:gd name="T99" fmla="*/ 115657 h 253"/>
              <a:gd name="T100" fmla="*/ 88175 w 252"/>
              <a:gd name="T101" fmla="*/ 450454 h 253"/>
              <a:gd name="T102" fmla="*/ 212837 w 252"/>
              <a:gd name="T103" fmla="*/ 693942 h 253"/>
              <a:gd name="T104" fmla="*/ 288850 w 252"/>
              <a:gd name="T105" fmla="*/ 672637 h 253"/>
              <a:gd name="T106" fmla="*/ 446958 w 252"/>
              <a:gd name="T107" fmla="*/ 696985 h 253"/>
              <a:gd name="T108" fmla="*/ 687159 w 252"/>
              <a:gd name="T109" fmla="*/ 459584 h 253"/>
              <a:gd name="T110" fmla="*/ 684119 w 252"/>
              <a:gd name="T111" fmla="*/ 200878 h 253"/>
              <a:gd name="T112" fmla="*/ 562498 w 252"/>
              <a:gd name="T113" fmla="*/ 79134 h 253"/>
              <a:gd name="T114" fmla="*/ 54730 w 252"/>
              <a:gd name="T115" fmla="*/ 289142 h 253"/>
              <a:gd name="T116" fmla="*/ 24324 w 252"/>
              <a:gd name="T117" fmla="*/ 353058 h 253"/>
              <a:gd name="T118" fmla="*/ 246283 w 252"/>
              <a:gd name="T119" fmla="*/ 684811 h 253"/>
              <a:gd name="T120" fmla="*/ 550336 w 252"/>
              <a:gd name="T121" fmla="*/ 696985 h 253"/>
              <a:gd name="T122" fmla="*/ 647632 w 252"/>
              <a:gd name="T123" fmla="*/ 118701 h 253"/>
              <a:gd name="T124" fmla="*/ 383107 w 252"/>
              <a:gd name="T125" fmla="*/ 754814 h 25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52"/>
              <a:gd name="T190" fmla="*/ 0 h 253"/>
              <a:gd name="T191" fmla="*/ 252 w 252"/>
              <a:gd name="T192" fmla="*/ 253 h 25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52" h="253">
                <a:moveTo>
                  <a:pt x="243" y="78"/>
                </a:moveTo>
                <a:cubicBezTo>
                  <a:pt x="237" y="63"/>
                  <a:pt x="227" y="49"/>
                  <a:pt x="216" y="37"/>
                </a:cubicBezTo>
                <a:cubicBezTo>
                  <a:pt x="204" y="25"/>
                  <a:pt x="190" y="16"/>
                  <a:pt x="175" y="9"/>
                </a:cubicBezTo>
                <a:cubicBezTo>
                  <a:pt x="160" y="3"/>
                  <a:pt x="143" y="0"/>
                  <a:pt x="126" y="0"/>
                </a:cubicBezTo>
                <a:cubicBezTo>
                  <a:pt x="93" y="0"/>
                  <a:pt x="60" y="13"/>
                  <a:pt x="37" y="37"/>
                </a:cubicBezTo>
                <a:cubicBezTo>
                  <a:pt x="23" y="51"/>
                  <a:pt x="13" y="68"/>
                  <a:pt x="7" y="86"/>
                </a:cubicBezTo>
                <a:cubicBezTo>
                  <a:pt x="6" y="88"/>
                  <a:pt x="5" y="89"/>
                  <a:pt x="5" y="90"/>
                </a:cubicBezTo>
                <a:cubicBezTo>
                  <a:pt x="4" y="90"/>
                  <a:pt x="4" y="91"/>
                  <a:pt x="4" y="91"/>
                </a:cubicBezTo>
                <a:cubicBezTo>
                  <a:pt x="3" y="92"/>
                  <a:pt x="3" y="92"/>
                  <a:pt x="3" y="92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2"/>
                  <a:pt x="4" y="92"/>
                  <a:pt x="4" y="92"/>
                </a:cubicBezTo>
                <a:cubicBezTo>
                  <a:pt x="5" y="92"/>
                  <a:pt x="5" y="91"/>
                  <a:pt x="5" y="91"/>
                </a:cubicBezTo>
                <a:cubicBezTo>
                  <a:pt x="5" y="92"/>
                  <a:pt x="5" y="93"/>
                  <a:pt x="4" y="95"/>
                </a:cubicBezTo>
                <a:cubicBezTo>
                  <a:pt x="4" y="95"/>
                  <a:pt x="4" y="95"/>
                  <a:pt x="4" y="96"/>
                </a:cubicBezTo>
                <a:cubicBezTo>
                  <a:pt x="3" y="96"/>
                  <a:pt x="3" y="97"/>
                  <a:pt x="4" y="97"/>
                </a:cubicBezTo>
                <a:cubicBezTo>
                  <a:pt x="1" y="106"/>
                  <a:pt x="0" y="116"/>
                  <a:pt x="0" y="126"/>
                </a:cubicBezTo>
                <a:cubicBezTo>
                  <a:pt x="0" y="143"/>
                  <a:pt x="4" y="159"/>
                  <a:pt x="10" y="175"/>
                </a:cubicBezTo>
                <a:cubicBezTo>
                  <a:pt x="11" y="176"/>
                  <a:pt x="12" y="178"/>
                  <a:pt x="13" y="180"/>
                </a:cubicBezTo>
                <a:cubicBezTo>
                  <a:pt x="12" y="180"/>
                  <a:pt x="12" y="181"/>
                  <a:pt x="12" y="181"/>
                </a:cubicBezTo>
                <a:cubicBezTo>
                  <a:pt x="13" y="182"/>
                  <a:pt x="14" y="183"/>
                  <a:pt x="14" y="184"/>
                </a:cubicBezTo>
                <a:cubicBezTo>
                  <a:pt x="20" y="195"/>
                  <a:pt x="28" y="206"/>
                  <a:pt x="37" y="215"/>
                </a:cubicBezTo>
                <a:cubicBezTo>
                  <a:pt x="37" y="215"/>
                  <a:pt x="37" y="215"/>
                  <a:pt x="37" y="215"/>
                </a:cubicBezTo>
                <a:cubicBezTo>
                  <a:pt x="37" y="216"/>
                  <a:pt x="37" y="216"/>
                  <a:pt x="37" y="217"/>
                </a:cubicBezTo>
                <a:cubicBezTo>
                  <a:pt x="39" y="219"/>
                  <a:pt x="42" y="221"/>
                  <a:pt x="44" y="223"/>
                </a:cubicBezTo>
                <a:cubicBezTo>
                  <a:pt x="47" y="225"/>
                  <a:pt x="50" y="227"/>
                  <a:pt x="54" y="229"/>
                </a:cubicBezTo>
                <a:cubicBezTo>
                  <a:pt x="60" y="234"/>
                  <a:pt x="68" y="238"/>
                  <a:pt x="76" y="242"/>
                </a:cubicBezTo>
                <a:cubicBezTo>
                  <a:pt x="76" y="242"/>
                  <a:pt x="76" y="242"/>
                  <a:pt x="76" y="242"/>
                </a:cubicBezTo>
                <a:cubicBezTo>
                  <a:pt x="77" y="243"/>
                  <a:pt x="78" y="243"/>
                  <a:pt x="80" y="243"/>
                </a:cubicBezTo>
                <a:cubicBezTo>
                  <a:pt x="95" y="249"/>
                  <a:pt x="110" y="253"/>
                  <a:pt x="126" y="253"/>
                </a:cubicBezTo>
                <a:cubicBezTo>
                  <a:pt x="143" y="253"/>
                  <a:pt x="160" y="250"/>
                  <a:pt x="175" y="243"/>
                </a:cubicBezTo>
                <a:cubicBezTo>
                  <a:pt x="190" y="237"/>
                  <a:pt x="204" y="227"/>
                  <a:pt x="216" y="216"/>
                </a:cubicBezTo>
                <a:cubicBezTo>
                  <a:pt x="227" y="204"/>
                  <a:pt x="237" y="190"/>
                  <a:pt x="243" y="175"/>
                </a:cubicBezTo>
                <a:cubicBezTo>
                  <a:pt x="249" y="159"/>
                  <a:pt x="252" y="143"/>
                  <a:pt x="252" y="126"/>
                </a:cubicBezTo>
                <a:cubicBezTo>
                  <a:pt x="252" y="110"/>
                  <a:pt x="249" y="93"/>
                  <a:pt x="243" y="78"/>
                </a:cubicBezTo>
                <a:close/>
                <a:moveTo>
                  <a:pt x="252" y="126"/>
                </a:moveTo>
                <a:cubicBezTo>
                  <a:pt x="252" y="128"/>
                  <a:pt x="252" y="130"/>
                  <a:pt x="252" y="132"/>
                </a:cubicBezTo>
                <a:cubicBezTo>
                  <a:pt x="252" y="127"/>
                  <a:pt x="251" y="122"/>
                  <a:pt x="250" y="116"/>
                </a:cubicBezTo>
                <a:cubicBezTo>
                  <a:pt x="251" y="107"/>
                  <a:pt x="249" y="97"/>
                  <a:pt x="243" y="90"/>
                </a:cubicBezTo>
                <a:cubicBezTo>
                  <a:pt x="243" y="83"/>
                  <a:pt x="241" y="77"/>
                  <a:pt x="238" y="72"/>
                </a:cubicBezTo>
                <a:cubicBezTo>
                  <a:pt x="238" y="72"/>
                  <a:pt x="238" y="72"/>
                  <a:pt x="237" y="72"/>
                </a:cubicBezTo>
                <a:cubicBezTo>
                  <a:pt x="237" y="72"/>
                  <a:pt x="237" y="71"/>
                  <a:pt x="237" y="71"/>
                </a:cubicBezTo>
                <a:cubicBezTo>
                  <a:pt x="237" y="69"/>
                  <a:pt x="236" y="67"/>
                  <a:pt x="235" y="65"/>
                </a:cubicBezTo>
                <a:cubicBezTo>
                  <a:pt x="246" y="84"/>
                  <a:pt x="252" y="105"/>
                  <a:pt x="252" y="126"/>
                </a:cubicBezTo>
                <a:close/>
                <a:moveTo>
                  <a:pt x="226" y="192"/>
                </a:moveTo>
                <a:cubicBezTo>
                  <a:pt x="223" y="195"/>
                  <a:pt x="223" y="195"/>
                  <a:pt x="223" y="195"/>
                </a:cubicBezTo>
                <a:cubicBezTo>
                  <a:pt x="223" y="195"/>
                  <a:pt x="222" y="196"/>
                  <a:pt x="222" y="196"/>
                </a:cubicBezTo>
                <a:cubicBezTo>
                  <a:pt x="222" y="196"/>
                  <a:pt x="222" y="195"/>
                  <a:pt x="222" y="195"/>
                </a:cubicBezTo>
                <a:cubicBezTo>
                  <a:pt x="223" y="194"/>
                  <a:pt x="223" y="193"/>
                  <a:pt x="224" y="192"/>
                </a:cubicBezTo>
                <a:cubicBezTo>
                  <a:pt x="224" y="192"/>
                  <a:pt x="224" y="192"/>
                  <a:pt x="224" y="191"/>
                </a:cubicBezTo>
                <a:cubicBezTo>
                  <a:pt x="225" y="190"/>
                  <a:pt x="226" y="189"/>
                  <a:pt x="227" y="188"/>
                </a:cubicBezTo>
                <a:cubicBezTo>
                  <a:pt x="226" y="190"/>
                  <a:pt x="226" y="191"/>
                  <a:pt x="226" y="192"/>
                </a:cubicBezTo>
                <a:close/>
                <a:moveTo>
                  <a:pt x="227" y="194"/>
                </a:moveTo>
                <a:cubicBezTo>
                  <a:pt x="227" y="195"/>
                  <a:pt x="226" y="195"/>
                  <a:pt x="226" y="196"/>
                </a:cubicBezTo>
                <a:cubicBezTo>
                  <a:pt x="226" y="196"/>
                  <a:pt x="226" y="196"/>
                  <a:pt x="226" y="196"/>
                </a:cubicBezTo>
                <a:cubicBezTo>
                  <a:pt x="226" y="195"/>
                  <a:pt x="226" y="195"/>
                  <a:pt x="226" y="195"/>
                </a:cubicBezTo>
                <a:cubicBezTo>
                  <a:pt x="227" y="195"/>
                  <a:pt x="227" y="194"/>
                  <a:pt x="227" y="194"/>
                </a:cubicBezTo>
                <a:close/>
                <a:moveTo>
                  <a:pt x="220" y="193"/>
                </a:moveTo>
                <a:cubicBezTo>
                  <a:pt x="222" y="191"/>
                  <a:pt x="224" y="188"/>
                  <a:pt x="225" y="185"/>
                </a:cubicBezTo>
                <a:cubicBezTo>
                  <a:pt x="224" y="188"/>
                  <a:pt x="223" y="190"/>
                  <a:pt x="222" y="192"/>
                </a:cubicBezTo>
                <a:cubicBezTo>
                  <a:pt x="221" y="192"/>
                  <a:pt x="221" y="193"/>
                  <a:pt x="220" y="193"/>
                </a:cubicBezTo>
                <a:close/>
                <a:moveTo>
                  <a:pt x="217" y="197"/>
                </a:moveTo>
                <a:cubicBezTo>
                  <a:pt x="217" y="197"/>
                  <a:pt x="217" y="197"/>
                  <a:pt x="217" y="197"/>
                </a:cubicBezTo>
                <a:cubicBezTo>
                  <a:pt x="216" y="199"/>
                  <a:pt x="216" y="200"/>
                  <a:pt x="215" y="201"/>
                </a:cubicBezTo>
                <a:cubicBezTo>
                  <a:pt x="214" y="202"/>
                  <a:pt x="213" y="204"/>
                  <a:pt x="212" y="205"/>
                </a:cubicBezTo>
                <a:cubicBezTo>
                  <a:pt x="212" y="205"/>
                  <a:pt x="211" y="205"/>
                  <a:pt x="211" y="205"/>
                </a:cubicBezTo>
                <a:cubicBezTo>
                  <a:pt x="208" y="207"/>
                  <a:pt x="204" y="210"/>
                  <a:pt x="201" y="213"/>
                </a:cubicBezTo>
                <a:cubicBezTo>
                  <a:pt x="205" y="209"/>
                  <a:pt x="209" y="205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199"/>
                  <a:pt x="212" y="199"/>
                  <a:pt x="211" y="199"/>
                </a:cubicBezTo>
                <a:cubicBezTo>
                  <a:pt x="211" y="199"/>
                  <a:pt x="211" y="198"/>
                  <a:pt x="212" y="198"/>
                </a:cubicBezTo>
                <a:cubicBezTo>
                  <a:pt x="217" y="192"/>
                  <a:pt x="222" y="186"/>
                  <a:pt x="225" y="179"/>
                </a:cubicBezTo>
                <a:cubicBezTo>
                  <a:pt x="227" y="176"/>
                  <a:pt x="229" y="173"/>
                  <a:pt x="231" y="170"/>
                </a:cubicBezTo>
                <a:cubicBezTo>
                  <a:pt x="230" y="172"/>
                  <a:pt x="230" y="174"/>
                  <a:pt x="229" y="177"/>
                </a:cubicBezTo>
                <a:cubicBezTo>
                  <a:pt x="225" y="183"/>
                  <a:pt x="221" y="190"/>
                  <a:pt x="217" y="197"/>
                </a:cubicBezTo>
                <a:close/>
                <a:moveTo>
                  <a:pt x="208" y="213"/>
                </a:moveTo>
                <a:cubicBezTo>
                  <a:pt x="209" y="213"/>
                  <a:pt x="209" y="212"/>
                  <a:pt x="210" y="212"/>
                </a:cubicBezTo>
                <a:cubicBezTo>
                  <a:pt x="210" y="212"/>
                  <a:pt x="209" y="213"/>
                  <a:pt x="209" y="213"/>
                </a:cubicBezTo>
                <a:cubicBezTo>
                  <a:pt x="209" y="213"/>
                  <a:pt x="209" y="213"/>
                  <a:pt x="209" y="213"/>
                </a:cubicBezTo>
                <a:cubicBezTo>
                  <a:pt x="209" y="213"/>
                  <a:pt x="208" y="213"/>
                  <a:pt x="208" y="213"/>
                </a:cubicBezTo>
                <a:cubicBezTo>
                  <a:pt x="208" y="214"/>
                  <a:pt x="208" y="214"/>
                  <a:pt x="208" y="214"/>
                </a:cubicBezTo>
                <a:cubicBezTo>
                  <a:pt x="208" y="214"/>
                  <a:pt x="208" y="213"/>
                  <a:pt x="208" y="213"/>
                </a:cubicBezTo>
                <a:close/>
                <a:moveTo>
                  <a:pt x="206" y="214"/>
                </a:moveTo>
                <a:cubicBezTo>
                  <a:pt x="206" y="214"/>
                  <a:pt x="205" y="215"/>
                  <a:pt x="205" y="215"/>
                </a:cubicBezTo>
                <a:cubicBezTo>
                  <a:pt x="206" y="213"/>
                  <a:pt x="207" y="212"/>
                  <a:pt x="209" y="210"/>
                </a:cubicBezTo>
                <a:cubicBezTo>
                  <a:pt x="208" y="211"/>
                  <a:pt x="207" y="213"/>
                  <a:pt x="206" y="214"/>
                </a:cubicBezTo>
                <a:close/>
                <a:moveTo>
                  <a:pt x="209" y="211"/>
                </a:moveTo>
                <a:cubicBezTo>
                  <a:pt x="210" y="210"/>
                  <a:pt x="211" y="209"/>
                  <a:pt x="211" y="209"/>
                </a:cubicBezTo>
                <a:cubicBezTo>
                  <a:pt x="211" y="209"/>
                  <a:pt x="211" y="210"/>
                  <a:pt x="210" y="210"/>
                </a:cubicBezTo>
                <a:cubicBezTo>
                  <a:pt x="210" y="211"/>
                  <a:pt x="210" y="211"/>
                  <a:pt x="209" y="211"/>
                </a:cubicBezTo>
                <a:close/>
                <a:moveTo>
                  <a:pt x="216" y="207"/>
                </a:moveTo>
                <a:cubicBezTo>
                  <a:pt x="217" y="207"/>
                  <a:pt x="217" y="207"/>
                  <a:pt x="217" y="206"/>
                </a:cubicBezTo>
                <a:cubicBezTo>
                  <a:pt x="215" y="209"/>
                  <a:pt x="213" y="212"/>
                  <a:pt x="212" y="215"/>
                </a:cubicBezTo>
                <a:cubicBezTo>
                  <a:pt x="211" y="216"/>
                  <a:pt x="210" y="216"/>
                  <a:pt x="210" y="217"/>
                </a:cubicBezTo>
                <a:cubicBezTo>
                  <a:pt x="212" y="214"/>
                  <a:pt x="214" y="211"/>
                  <a:pt x="216" y="207"/>
                </a:cubicBezTo>
                <a:close/>
                <a:moveTo>
                  <a:pt x="192" y="225"/>
                </a:moveTo>
                <a:cubicBezTo>
                  <a:pt x="193" y="225"/>
                  <a:pt x="193" y="225"/>
                  <a:pt x="193" y="224"/>
                </a:cubicBezTo>
                <a:cubicBezTo>
                  <a:pt x="193" y="225"/>
                  <a:pt x="193" y="225"/>
                  <a:pt x="194" y="225"/>
                </a:cubicBezTo>
                <a:cubicBezTo>
                  <a:pt x="194" y="225"/>
                  <a:pt x="194" y="225"/>
                  <a:pt x="194" y="225"/>
                </a:cubicBezTo>
                <a:cubicBezTo>
                  <a:pt x="191" y="227"/>
                  <a:pt x="189" y="229"/>
                  <a:pt x="187" y="231"/>
                </a:cubicBezTo>
                <a:cubicBezTo>
                  <a:pt x="186" y="231"/>
                  <a:pt x="185" y="232"/>
                  <a:pt x="184" y="232"/>
                </a:cubicBezTo>
                <a:cubicBezTo>
                  <a:pt x="184" y="232"/>
                  <a:pt x="183" y="231"/>
                  <a:pt x="183" y="231"/>
                </a:cubicBezTo>
                <a:cubicBezTo>
                  <a:pt x="181" y="232"/>
                  <a:pt x="179" y="233"/>
                  <a:pt x="178" y="233"/>
                </a:cubicBezTo>
                <a:cubicBezTo>
                  <a:pt x="179" y="233"/>
                  <a:pt x="179" y="232"/>
                  <a:pt x="180" y="231"/>
                </a:cubicBezTo>
                <a:cubicBezTo>
                  <a:pt x="183" y="229"/>
                  <a:pt x="186" y="227"/>
                  <a:pt x="189" y="225"/>
                </a:cubicBezTo>
                <a:cubicBezTo>
                  <a:pt x="192" y="224"/>
                  <a:pt x="194" y="222"/>
                  <a:pt x="196" y="220"/>
                </a:cubicBezTo>
                <a:cubicBezTo>
                  <a:pt x="195" y="221"/>
                  <a:pt x="194" y="222"/>
                  <a:pt x="193" y="223"/>
                </a:cubicBezTo>
                <a:cubicBezTo>
                  <a:pt x="193" y="223"/>
                  <a:pt x="193" y="223"/>
                  <a:pt x="193" y="223"/>
                </a:cubicBezTo>
                <a:cubicBezTo>
                  <a:pt x="192" y="224"/>
                  <a:pt x="192" y="224"/>
                  <a:pt x="192" y="224"/>
                </a:cubicBezTo>
                <a:cubicBezTo>
                  <a:pt x="191" y="225"/>
                  <a:pt x="192" y="225"/>
                  <a:pt x="192" y="225"/>
                </a:cubicBezTo>
                <a:close/>
                <a:moveTo>
                  <a:pt x="190" y="231"/>
                </a:moveTo>
                <a:cubicBezTo>
                  <a:pt x="188" y="232"/>
                  <a:pt x="187" y="233"/>
                  <a:pt x="186" y="234"/>
                </a:cubicBezTo>
                <a:cubicBezTo>
                  <a:pt x="186" y="233"/>
                  <a:pt x="187" y="233"/>
                  <a:pt x="187" y="232"/>
                </a:cubicBezTo>
                <a:cubicBezTo>
                  <a:pt x="188" y="232"/>
                  <a:pt x="189" y="231"/>
                  <a:pt x="190" y="231"/>
                </a:cubicBezTo>
                <a:close/>
                <a:moveTo>
                  <a:pt x="118" y="243"/>
                </a:moveTo>
                <a:cubicBezTo>
                  <a:pt x="116" y="242"/>
                  <a:pt x="115" y="241"/>
                  <a:pt x="113" y="241"/>
                </a:cubicBezTo>
                <a:cubicBezTo>
                  <a:pt x="116" y="242"/>
                  <a:pt x="120" y="243"/>
                  <a:pt x="123" y="245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0" y="245"/>
                  <a:pt x="119" y="245"/>
                  <a:pt x="119" y="245"/>
                </a:cubicBezTo>
                <a:cubicBezTo>
                  <a:pt x="117" y="245"/>
                  <a:pt x="116" y="244"/>
                  <a:pt x="115" y="244"/>
                </a:cubicBezTo>
                <a:cubicBezTo>
                  <a:pt x="116" y="244"/>
                  <a:pt x="117" y="244"/>
                  <a:pt x="118" y="244"/>
                </a:cubicBezTo>
                <a:cubicBezTo>
                  <a:pt x="118" y="244"/>
                  <a:pt x="119" y="243"/>
                  <a:pt x="118" y="243"/>
                </a:cubicBezTo>
                <a:close/>
                <a:moveTo>
                  <a:pt x="60" y="233"/>
                </a:moveTo>
                <a:cubicBezTo>
                  <a:pt x="66" y="236"/>
                  <a:pt x="72" y="238"/>
                  <a:pt x="78" y="240"/>
                </a:cubicBezTo>
                <a:cubicBezTo>
                  <a:pt x="78" y="240"/>
                  <a:pt x="78" y="241"/>
                  <a:pt x="78" y="241"/>
                </a:cubicBezTo>
                <a:cubicBezTo>
                  <a:pt x="78" y="241"/>
                  <a:pt x="77" y="241"/>
                  <a:pt x="77" y="241"/>
                </a:cubicBezTo>
                <a:cubicBezTo>
                  <a:pt x="71" y="239"/>
                  <a:pt x="66" y="236"/>
                  <a:pt x="60" y="233"/>
                </a:cubicBezTo>
                <a:close/>
                <a:moveTo>
                  <a:pt x="5" y="106"/>
                </a:moveTo>
                <a:cubicBezTo>
                  <a:pt x="5" y="107"/>
                  <a:pt x="4" y="109"/>
                  <a:pt x="4" y="110"/>
                </a:cubicBezTo>
                <a:cubicBezTo>
                  <a:pt x="4" y="106"/>
                  <a:pt x="4" y="102"/>
                  <a:pt x="5" y="98"/>
                </a:cubicBezTo>
                <a:cubicBezTo>
                  <a:pt x="6" y="99"/>
                  <a:pt x="6" y="100"/>
                  <a:pt x="6" y="101"/>
                </a:cubicBezTo>
                <a:cubicBezTo>
                  <a:pt x="6" y="103"/>
                  <a:pt x="6" y="104"/>
                  <a:pt x="5" y="106"/>
                </a:cubicBezTo>
                <a:cubicBezTo>
                  <a:pt x="5" y="106"/>
                  <a:pt x="5" y="106"/>
                  <a:pt x="5" y="106"/>
                </a:cubicBezTo>
                <a:close/>
                <a:moveTo>
                  <a:pt x="5" y="116"/>
                </a:moveTo>
                <a:cubicBezTo>
                  <a:pt x="5" y="117"/>
                  <a:pt x="5" y="118"/>
                  <a:pt x="5" y="119"/>
                </a:cubicBezTo>
                <a:cubicBezTo>
                  <a:pt x="5" y="120"/>
                  <a:pt x="5" y="120"/>
                  <a:pt x="5" y="121"/>
                </a:cubicBezTo>
                <a:cubicBezTo>
                  <a:pt x="5" y="118"/>
                  <a:pt x="5" y="116"/>
                  <a:pt x="5" y="113"/>
                </a:cubicBezTo>
                <a:cubicBezTo>
                  <a:pt x="5" y="114"/>
                  <a:pt x="5" y="115"/>
                  <a:pt x="5" y="116"/>
                </a:cubicBezTo>
                <a:close/>
                <a:moveTo>
                  <a:pt x="5" y="153"/>
                </a:moveTo>
                <a:cubicBezTo>
                  <a:pt x="6" y="154"/>
                  <a:pt x="6" y="155"/>
                  <a:pt x="6" y="156"/>
                </a:cubicBezTo>
                <a:cubicBezTo>
                  <a:pt x="6" y="156"/>
                  <a:pt x="6" y="157"/>
                  <a:pt x="7" y="157"/>
                </a:cubicBezTo>
                <a:cubicBezTo>
                  <a:pt x="7" y="157"/>
                  <a:pt x="7" y="158"/>
                  <a:pt x="7" y="158"/>
                </a:cubicBezTo>
                <a:cubicBezTo>
                  <a:pt x="7" y="158"/>
                  <a:pt x="7" y="158"/>
                  <a:pt x="7" y="158"/>
                </a:cubicBezTo>
                <a:cubicBezTo>
                  <a:pt x="8" y="161"/>
                  <a:pt x="8" y="164"/>
                  <a:pt x="9" y="167"/>
                </a:cubicBezTo>
                <a:cubicBezTo>
                  <a:pt x="9" y="166"/>
                  <a:pt x="9" y="166"/>
                  <a:pt x="9" y="165"/>
                </a:cubicBezTo>
                <a:cubicBezTo>
                  <a:pt x="8" y="165"/>
                  <a:pt x="7" y="165"/>
                  <a:pt x="8" y="165"/>
                </a:cubicBezTo>
                <a:cubicBezTo>
                  <a:pt x="5" y="156"/>
                  <a:pt x="3" y="146"/>
                  <a:pt x="2" y="136"/>
                </a:cubicBezTo>
                <a:cubicBezTo>
                  <a:pt x="3" y="142"/>
                  <a:pt x="4" y="147"/>
                  <a:pt x="5" y="153"/>
                </a:cubicBezTo>
                <a:close/>
                <a:moveTo>
                  <a:pt x="2" y="119"/>
                </a:moveTo>
                <a:cubicBezTo>
                  <a:pt x="2" y="117"/>
                  <a:pt x="2" y="116"/>
                  <a:pt x="2" y="114"/>
                </a:cubicBezTo>
                <a:cubicBezTo>
                  <a:pt x="2" y="115"/>
                  <a:pt x="2" y="116"/>
                  <a:pt x="2" y="116"/>
                </a:cubicBezTo>
                <a:cubicBezTo>
                  <a:pt x="2" y="116"/>
                  <a:pt x="2" y="116"/>
                  <a:pt x="2" y="116"/>
                </a:cubicBezTo>
                <a:cubicBezTo>
                  <a:pt x="2" y="117"/>
                  <a:pt x="2" y="118"/>
                  <a:pt x="2" y="119"/>
                </a:cubicBezTo>
                <a:close/>
                <a:moveTo>
                  <a:pt x="13" y="106"/>
                </a:moveTo>
                <a:cubicBezTo>
                  <a:pt x="13" y="112"/>
                  <a:pt x="14" y="118"/>
                  <a:pt x="15" y="124"/>
                </a:cubicBezTo>
                <a:cubicBezTo>
                  <a:pt x="15" y="124"/>
                  <a:pt x="14" y="124"/>
                  <a:pt x="14" y="124"/>
                </a:cubicBezTo>
                <a:cubicBezTo>
                  <a:pt x="14" y="123"/>
                  <a:pt x="14" y="122"/>
                  <a:pt x="14" y="121"/>
                </a:cubicBezTo>
                <a:cubicBezTo>
                  <a:pt x="14" y="120"/>
                  <a:pt x="13" y="120"/>
                  <a:pt x="13" y="120"/>
                </a:cubicBezTo>
                <a:cubicBezTo>
                  <a:pt x="12" y="116"/>
                  <a:pt x="11" y="112"/>
                  <a:pt x="11" y="108"/>
                </a:cubicBezTo>
                <a:cubicBezTo>
                  <a:pt x="11" y="108"/>
                  <a:pt x="12" y="108"/>
                  <a:pt x="12" y="108"/>
                </a:cubicBezTo>
                <a:cubicBezTo>
                  <a:pt x="12" y="107"/>
                  <a:pt x="12" y="107"/>
                  <a:pt x="13" y="106"/>
                </a:cubicBezTo>
                <a:close/>
                <a:moveTo>
                  <a:pt x="12" y="103"/>
                </a:moveTo>
                <a:cubicBezTo>
                  <a:pt x="12" y="102"/>
                  <a:pt x="12" y="101"/>
                  <a:pt x="12" y="100"/>
                </a:cubicBezTo>
                <a:cubicBezTo>
                  <a:pt x="12" y="101"/>
                  <a:pt x="12" y="102"/>
                  <a:pt x="12" y="103"/>
                </a:cubicBezTo>
                <a:cubicBezTo>
                  <a:pt x="12" y="103"/>
                  <a:pt x="12" y="103"/>
                  <a:pt x="12" y="103"/>
                </a:cubicBezTo>
                <a:close/>
                <a:moveTo>
                  <a:pt x="13" y="94"/>
                </a:moveTo>
                <a:cubicBezTo>
                  <a:pt x="13" y="93"/>
                  <a:pt x="14" y="93"/>
                  <a:pt x="14" y="93"/>
                </a:cubicBezTo>
                <a:cubicBezTo>
                  <a:pt x="14" y="94"/>
                  <a:pt x="14" y="95"/>
                  <a:pt x="14" y="96"/>
                </a:cubicBezTo>
                <a:cubicBezTo>
                  <a:pt x="13" y="95"/>
                  <a:pt x="13" y="95"/>
                  <a:pt x="13" y="94"/>
                </a:cubicBezTo>
                <a:close/>
                <a:moveTo>
                  <a:pt x="15" y="72"/>
                </a:moveTo>
                <a:cubicBezTo>
                  <a:pt x="16" y="72"/>
                  <a:pt x="16" y="72"/>
                  <a:pt x="17" y="72"/>
                </a:cubicBezTo>
                <a:cubicBezTo>
                  <a:pt x="15" y="74"/>
                  <a:pt x="13" y="77"/>
                  <a:pt x="11" y="80"/>
                </a:cubicBezTo>
                <a:cubicBezTo>
                  <a:pt x="11" y="79"/>
                  <a:pt x="11" y="79"/>
                  <a:pt x="11" y="79"/>
                </a:cubicBezTo>
                <a:cubicBezTo>
                  <a:pt x="12" y="78"/>
                  <a:pt x="12" y="78"/>
                  <a:pt x="12" y="77"/>
                </a:cubicBezTo>
                <a:cubicBezTo>
                  <a:pt x="13" y="75"/>
                  <a:pt x="14" y="73"/>
                  <a:pt x="14" y="71"/>
                </a:cubicBezTo>
                <a:cubicBezTo>
                  <a:pt x="15" y="72"/>
                  <a:pt x="15" y="72"/>
                  <a:pt x="15" y="72"/>
                </a:cubicBezTo>
                <a:close/>
                <a:moveTo>
                  <a:pt x="36" y="41"/>
                </a:moveTo>
                <a:cubicBezTo>
                  <a:pt x="36" y="41"/>
                  <a:pt x="36" y="41"/>
                  <a:pt x="37" y="41"/>
                </a:cubicBezTo>
                <a:cubicBezTo>
                  <a:pt x="37" y="40"/>
                  <a:pt x="38" y="40"/>
                  <a:pt x="39" y="40"/>
                </a:cubicBezTo>
                <a:cubicBezTo>
                  <a:pt x="37" y="41"/>
                  <a:pt x="35" y="43"/>
                  <a:pt x="34" y="45"/>
                </a:cubicBezTo>
                <a:cubicBezTo>
                  <a:pt x="30" y="49"/>
                  <a:pt x="26" y="53"/>
                  <a:pt x="24" y="58"/>
                </a:cubicBezTo>
                <a:cubicBezTo>
                  <a:pt x="22" y="59"/>
                  <a:pt x="21" y="61"/>
                  <a:pt x="19" y="63"/>
                </a:cubicBezTo>
                <a:cubicBezTo>
                  <a:pt x="24" y="55"/>
                  <a:pt x="30" y="47"/>
                  <a:pt x="36" y="41"/>
                </a:cubicBezTo>
                <a:close/>
                <a:moveTo>
                  <a:pt x="124" y="9"/>
                </a:moveTo>
                <a:cubicBezTo>
                  <a:pt x="123" y="9"/>
                  <a:pt x="123" y="9"/>
                  <a:pt x="123" y="9"/>
                </a:cubicBezTo>
                <a:cubicBezTo>
                  <a:pt x="120" y="9"/>
                  <a:pt x="118" y="9"/>
                  <a:pt x="115" y="9"/>
                </a:cubicBezTo>
                <a:cubicBezTo>
                  <a:pt x="115" y="9"/>
                  <a:pt x="115" y="9"/>
                  <a:pt x="115" y="10"/>
                </a:cubicBezTo>
                <a:cubicBezTo>
                  <a:pt x="114" y="10"/>
                  <a:pt x="114" y="10"/>
                  <a:pt x="113" y="10"/>
                </a:cubicBezTo>
                <a:cubicBezTo>
                  <a:pt x="113" y="10"/>
                  <a:pt x="113" y="9"/>
                  <a:pt x="113" y="9"/>
                </a:cubicBezTo>
                <a:cubicBezTo>
                  <a:pt x="114" y="9"/>
                  <a:pt x="115" y="8"/>
                  <a:pt x="116" y="8"/>
                </a:cubicBezTo>
                <a:cubicBezTo>
                  <a:pt x="116" y="7"/>
                  <a:pt x="116" y="7"/>
                  <a:pt x="116" y="7"/>
                </a:cubicBezTo>
                <a:cubicBezTo>
                  <a:pt x="119" y="8"/>
                  <a:pt x="121" y="8"/>
                  <a:pt x="124" y="9"/>
                </a:cubicBezTo>
                <a:close/>
                <a:moveTo>
                  <a:pt x="118" y="4"/>
                </a:moveTo>
                <a:cubicBezTo>
                  <a:pt x="118" y="4"/>
                  <a:pt x="118" y="4"/>
                  <a:pt x="118" y="4"/>
                </a:cubicBezTo>
                <a:cubicBezTo>
                  <a:pt x="118" y="5"/>
                  <a:pt x="119" y="5"/>
                  <a:pt x="120" y="5"/>
                </a:cubicBezTo>
                <a:cubicBezTo>
                  <a:pt x="120" y="5"/>
                  <a:pt x="120" y="5"/>
                  <a:pt x="120" y="5"/>
                </a:cubicBezTo>
                <a:cubicBezTo>
                  <a:pt x="119" y="5"/>
                  <a:pt x="119" y="5"/>
                  <a:pt x="118" y="5"/>
                </a:cubicBezTo>
                <a:cubicBezTo>
                  <a:pt x="118" y="5"/>
                  <a:pt x="118" y="5"/>
                  <a:pt x="118" y="4"/>
                </a:cubicBezTo>
                <a:close/>
                <a:moveTo>
                  <a:pt x="233" y="77"/>
                </a:moveTo>
                <a:cubicBezTo>
                  <a:pt x="233" y="77"/>
                  <a:pt x="234" y="77"/>
                  <a:pt x="234" y="77"/>
                </a:cubicBezTo>
                <a:cubicBezTo>
                  <a:pt x="236" y="79"/>
                  <a:pt x="237" y="82"/>
                  <a:pt x="239" y="85"/>
                </a:cubicBezTo>
                <a:cubicBezTo>
                  <a:pt x="239" y="86"/>
                  <a:pt x="239" y="87"/>
                  <a:pt x="239" y="88"/>
                </a:cubicBezTo>
                <a:cubicBezTo>
                  <a:pt x="240" y="90"/>
                  <a:pt x="240" y="92"/>
                  <a:pt x="240" y="93"/>
                </a:cubicBezTo>
                <a:cubicBezTo>
                  <a:pt x="238" y="88"/>
                  <a:pt x="235" y="82"/>
                  <a:pt x="233" y="77"/>
                </a:cubicBezTo>
                <a:close/>
                <a:moveTo>
                  <a:pt x="241" y="99"/>
                </a:moveTo>
                <a:cubicBezTo>
                  <a:pt x="242" y="103"/>
                  <a:pt x="243" y="108"/>
                  <a:pt x="244" y="112"/>
                </a:cubicBezTo>
                <a:cubicBezTo>
                  <a:pt x="244" y="113"/>
                  <a:pt x="244" y="114"/>
                  <a:pt x="244" y="115"/>
                </a:cubicBezTo>
                <a:cubicBezTo>
                  <a:pt x="243" y="110"/>
                  <a:pt x="241" y="105"/>
                  <a:pt x="240" y="100"/>
                </a:cubicBezTo>
                <a:cubicBezTo>
                  <a:pt x="240" y="99"/>
                  <a:pt x="240" y="99"/>
                  <a:pt x="240" y="98"/>
                </a:cubicBezTo>
                <a:cubicBezTo>
                  <a:pt x="239" y="96"/>
                  <a:pt x="238" y="94"/>
                  <a:pt x="238" y="92"/>
                </a:cubicBezTo>
                <a:cubicBezTo>
                  <a:pt x="239" y="94"/>
                  <a:pt x="240" y="97"/>
                  <a:pt x="241" y="99"/>
                </a:cubicBezTo>
                <a:close/>
                <a:moveTo>
                  <a:pt x="235" y="172"/>
                </a:moveTo>
                <a:cubicBezTo>
                  <a:pt x="235" y="173"/>
                  <a:pt x="234" y="175"/>
                  <a:pt x="233" y="176"/>
                </a:cubicBezTo>
                <a:cubicBezTo>
                  <a:pt x="232" y="178"/>
                  <a:pt x="231" y="180"/>
                  <a:pt x="230" y="182"/>
                </a:cubicBezTo>
                <a:cubicBezTo>
                  <a:pt x="230" y="181"/>
                  <a:pt x="230" y="180"/>
                  <a:pt x="230" y="180"/>
                </a:cubicBezTo>
                <a:cubicBezTo>
                  <a:pt x="232" y="177"/>
                  <a:pt x="234" y="173"/>
                  <a:pt x="235" y="170"/>
                </a:cubicBezTo>
                <a:cubicBezTo>
                  <a:pt x="235" y="171"/>
                  <a:pt x="235" y="171"/>
                  <a:pt x="235" y="171"/>
                </a:cubicBezTo>
                <a:cubicBezTo>
                  <a:pt x="235" y="172"/>
                  <a:pt x="235" y="172"/>
                  <a:pt x="235" y="172"/>
                </a:cubicBezTo>
                <a:close/>
                <a:moveTo>
                  <a:pt x="235" y="161"/>
                </a:moveTo>
                <a:cubicBezTo>
                  <a:pt x="234" y="164"/>
                  <a:pt x="234" y="167"/>
                  <a:pt x="233" y="170"/>
                </a:cubicBezTo>
                <a:cubicBezTo>
                  <a:pt x="233" y="171"/>
                  <a:pt x="232" y="172"/>
                  <a:pt x="232" y="172"/>
                </a:cubicBezTo>
                <a:cubicBezTo>
                  <a:pt x="232" y="171"/>
                  <a:pt x="232" y="170"/>
                  <a:pt x="233" y="168"/>
                </a:cubicBezTo>
                <a:cubicBezTo>
                  <a:pt x="233" y="168"/>
                  <a:pt x="233" y="168"/>
                  <a:pt x="232" y="168"/>
                </a:cubicBezTo>
                <a:cubicBezTo>
                  <a:pt x="233" y="167"/>
                  <a:pt x="233" y="167"/>
                  <a:pt x="233" y="166"/>
                </a:cubicBezTo>
                <a:cubicBezTo>
                  <a:pt x="234" y="165"/>
                  <a:pt x="233" y="165"/>
                  <a:pt x="233" y="165"/>
                </a:cubicBezTo>
                <a:cubicBezTo>
                  <a:pt x="233" y="164"/>
                  <a:pt x="234" y="163"/>
                  <a:pt x="235" y="161"/>
                </a:cubicBezTo>
                <a:close/>
                <a:moveTo>
                  <a:pt x="234" y="158"/>
                </a:moveTo>
                <a:cubicBezTo>
                  <a:pt x="235" y="156"/>
                  <a:pt x="236" y="154"/>
                  <a:pt x="236" y="152"/>
                </a:cubicBezTo>
                <a:cubicBezTo>
                  <a:pt x="236" y="153"/>
                  <a:pt x="236" y="155"/>
                  <a:pt x="236" y="156"/>
                </a:cubicBezTo>
                <a:cubicBezTo>
                  <a:pt x="235" y="157"/>
                  <a:pt x="234" y="157"/>
                  <a:pt x="234" y="158"/>
                </a:cubicBezTo>
                <a:close/>
                <a:moveTo>
                  <a:pt x="231" y="154"/>
                </a:moveTo>
                <a:cubicBezTo>
                  <a:pt x="231" y="154"/>
                  <a:pt x="231" y="154"/>
                  <a:pt x="231" y="154"/>
                </a:cubicBezTo>
                <a:cubicBezTo>
                  <a:pt x="230" y="155"/>
                  <a:pt x="229" y="156"/>
                  <a:pt x="229" y="157"/>
                </a:cubicBezTo>
                <a:cubicBezTo>
                  <a:pt x="229" y="154"/>
                  <a:pt x="229" y="152"/>
                  <a:pt x="229" y="150"/>
                </a:cubicBezTo>
                <a:cubicBezTo>
                  <a:pt x="232" y="139"/>
                  <a:pt x="233" y="126"/>
                  <a:pt x="232" y="114"/>
                </a:cubicBezTo>
                <a:cubicBezTo>
                  <a:pt x="233" y="116"/>
                  <a:pt x="234" y="117"/>
                  <a:pt x="234" y="118"/>
                </a:cubicBezTo>
                <a:cubicBezTo>
                  <a:pt x="233" y="130"/>
                  <a:pt x="233" y="142"/>
                  <a:pt x="231" y="154"/>
                </a:cubicBezTo>
                <a:close/>
                <a:moveTo>
                  <a:pt x="201" y="205"/>
                </a:moveTo>
                <a:cubicBezTo>
                  <a:pt x="201" y="204"/>
                  <a:pt x="202" y="203"/>
                  <a:pt x="203" y="203"/>
                </a:cubicBezTo>
                <a:cubicBezTo>
                  <a:pt x="203" y="202"/>
                  <a:pt x="203" y="202"/>
                  <a:pt x="203" y="202"/>
                </a:cubicBezTo>
                <a:cubicBezTo>
                  <a:pt x="205" y="200"/>
                  <a:pt x="206" y="199"/>
                  <a:pt x="208" y="197"/>
                </a:cubicBezTo>
                <a:cubicBezTo>
                  <a:pt x="208" y="198"/>
                  <a:pt x="207" y="198"/>
                  <a:pt x="207" y="198"/>
                </a:cubicBezTo>
                <a:cubicBezTo>
                  <a:pt x="205" y="201"/>
                  <a:pt x="203" y="203"/>
                  <a:pt x="201" y="205"/>
                </a:cubicBezTo>
                <a:close/>
                <a:moveTo>
                  <a:pt x="97" y="227"/>
                </a:moveTo>
                <a:cubicBezTo>
                  <a:pt x="98" y="227"/>
                  <a:pt x="98" y="227"/>
                  <a:pt x="99" y="227"/>
                </a:cubicBezTo>
                <a:cubicBezTo>
                  <a:pt x="101" y="228"/>
                  <a:pt x="102" y="229"/>
                  <a:pt x="104" y="229"/>
                </a:cubicBezTo>
                <a:cubicBezTo>
                  <a:pt x="106" y="231"/>
                  <a:pt x="108" y="232"/>
                  <a:pt x="110" y="233"/>
                </a:cubicBezTo>
                <a:cubicBezTo>
                  <a:pt x="110" y="233"/>
                  <a:pt x="109" y="233"/>
                  <a:pt x="109" y="233"/>
                </a:cubicBezTo>
                <a:cubicBezTo>
                  <a:pt x="105" y="231"/>
                  <a:pt x="101" y="229"/>
                  <a:pt x="97" y="227"/>
                </a:cubicBezTo>
                <a:close/>
                <a:moveTo>
                  <a:pt x="103" y="237"/>
                </a:moveTo>
                <a:cubicBezTo>
                  <a:pt x="102" y="237"/>
                  <a:pt x="101" y="237"/>
                  <a:pt x="100" y="237"/>
                </a:cubicBezTo>
                <a:cubicBezTo>
                  <a:pt x="100" y="237"/>
                  <a:pt x="100" y="237"/>
                  <a:pt x="100" y="237"/>
                </a:cubicBezTo>
                <a:cubicBezTo>
                  <a:pt x="100" y="237"/>
                  <a:pt x="100" y="236"/>
                  <a:pt x="100" y="236"/>
                </a:cubicBezTo>
                <a:cubicBezTo>
                  <a:pt x="100" y="236"/>
                  <a:pt x="100" y="236"/>
                  <a:pt x="100" y="236"/>
                </a:cubicBezTo>
                <a:cubicBezTo>
                  <a:pt x="101" y="237"/>
                  <a:pt x="102" y="237"/>
                  <a:pt x="103" y="237"/>
                </a:cubicBezTo>
                <a:close/>
                <a:moveTo>
                  <a:pt x="75" y="232"/>
                </a:moveTo>
                <a:cubicBezTo>
                  <a:pt x="74" y="232"/>
                  <a:pt x="74" y="232"/>
                  <a:pt x="74" y="232"/>
                </a:cubicBezTo>
                <a:cubicBezTo>
                  <a:pt x="75" y="232"/>
                  <a:pt x="75" y="232"/>
                  <a:pt x="76" y="232"/>
                </a:cubicBezTo>
                <a:cubicBezTo>
                  <a:pt x="78" y="233"/>
                  <a:pt x="79" y="234"/>
                  <a:pt x="81" y="235"/>
                </a:cubicBezTo>
                <a:cubicBezTo>
                  <a:pt x="81" y="235"/>
                  <a:pt x="81" y="235"/>
                  <a:pt x="82" y="235"/>
                </a:cubicBezTo>
                <a:cubicBezTo>
                  <a:pt x="79" y="234"/>
                  <a:pt x="77" y="233"/>
                  <a:pt x="75" y="232"/>
                </a:cubicBezTo>
                <a:close/>
                <a:moveTo>
                  <a:pt x="82" y="241"/>
                </a:moveTo>
                <a:cubicBezTo>
                  <a:pt x="82" y="241"/>
                  <a:pt x="83" y="241"/>
                  <a:pt x="83" y="241"/>
                </a:cubicBezTo>
                <a:cubicBezTo>
                  <a:pt x="83" y="241"/>
                  <a:pt x="83" y="241"/>
                  <a:pt x="83" y="241"/>
                </a:cubicBezTo>
                <a:cubicBezTo>
                  <a:pt x="84" y="241"/>
                  <a:pt x="84" y="241"/>
                  <a:pt x="84" y="242"/>
                </a:cubicBezTo>
                <a:cubicBezTo>
                  <a:pt x="83" y="241"/>
                  <a:pt x="83" y="241"/>
                  <a:pt x="82" y="241"/>
                </a:cubicBezTo>
                <a:cubicBezTo>
                  <a:pt x="82" y="241"/>
                  <a:pt x="81" y="241"/>
                  <a:pt x="81" y="240"/>
                </a:cubicBezTo>
                <a:cubicBezTo>
                  <a:pt x="81" y="241"/>
                  <a:pt x="81" y="241"/>
                  <a:pt x="82" y="241"/>
                </a:cubicBezTo>
                <a:close/>
                <a:moveTo>
                  <a:pt x="72" y="229"/>
                </a:moveTo>
                <a:cubicBezTo>
                  <a:pt x="72" y="229"/>
                  <a:pt x="72" y="228"/>
                  <a:pt x="71" y="228"/>
                </a:cubicBezTo>
                <a:cubicBezTo>
                  <a:pt x="72" y="228"/>
                  <a:pt x="72" y="228"/>
                  <a:pt x="73" y="229"/>
                </a:cubicBezTo>
                <a:cubicBezTo>
                  <a:pt x="74" y="229"/>
                  <a:pt x="74" y="230"/>
                  <a:pt x="75" y="230"/>
                </a:cubicBezTo>
                <a:cubicBezTo>
                  <a:pt x="74" y="230"/>
                  <a:pt x="73" y="229"/>
                  <a:pt x="72" y="229"/>
                </a:cubicBezTo>
                <a:close/>
                <a:moveTo>
                  <a:pt x="73" y="237"/>
                </a:moveTo>
                <a:cubicBezTo>
                  <a:pt x="73" y="237"/>
                  <a:pt x="73" y="237"/>
                  <a:pt x="73" y="237"/>
                </a:cubicBezTo>
                <a:cubicBezTo>
                  <a:pt x="71" y="236"/>
                  <a:pt x="68" y="235"/>
                  <a:pt x="66" y="234"/>
                </a:cubicBezTo>
                <a:cubicBezTo>
                  <a:pt x="68" y="235"/>
                  <a:pt x="71" y="236"/>
                  <a:pt x="73" y="237"/>
                </a:cubicBezTo>
                <a:close/>
                <a:moveTo>
                  <a:pt x="35" y="201"/>
                </a:moveTo>
                <a:cubicBezTo>
                  <a:pt x="35" y="201"/>
                  <a:pt x="35" y="200"/>
                  <a:pt x="35" y="200"/>
                </a:cubicBezTo>
                <a:cubicBezTo>
                  <a:pt x="35" y="200"/>
                  <a:pt x="35" y="201"/>
                  <a:pt x="35" y="201"/>
                </a:cubicBezTo>
                <a:cubicBezTo>
                  <a:pt x="36" y="201"/>
                  <a:pt x="36" y="202"/>
                  <a:pt x="37" y="202"/>
                </a:cubicBezTo>
                <a:cubicBezTo>
                  <a:pt x="37" y="203"/>
                  <a:pt x="37" y="203"/>
                  <a:pt x="37" y="203"/>
                </a:cubicBezTo>
                <a:cubicBezTo>
                  <a:pt x="38" y="203"/>
                  <a:pt x="38" y="203"/>
                  <a:pt x="38" y="203"/>
                </a:cubicBezTo>
                <a:cubicBezTo>
                  <a:pt x="38" y="204"/>
                  <a:pt x="39" y="205"/>
                  <a:pt x="40" y="206"/>
                </a:cubicBezTo>
                <a:cubicBezTo>
                  <a:pt x="41" y="207"/>
                  <a:pt x="42" y="208"/>
                  <a:pt x="43" y="209"/>
                </a:cubicBezTo>
                <a:cubicBezTo>
                  <a:pt x="41" y="208"/>
                  <a:pt x="40" y="207"/>
                  <a:pt x="39" y="206"/>
                </a:cubicBezTo>
                <a:cubicBezTo>
                  <a:pt x="38" y="205"/>
                  <a:pt x="36" y="203"/>
                  <a:pt x="35" y="202"/>
                </a:cubicBezTo>
                <a:cubicBezTo>
                  <a:pt x="35" y="201"/>
                  <a:pt x="35" y="201"/>
                  <a:pt x="35" y="201"/>
                </a:cubicBezTo>
                <a:close/>
                <a:moveTo>
                  <a:pt x="37" y="197"/>
                </a:moveTo>
                <a:cubicBezTo>
                  <a:pt x="37" y="197"/>
                  <a:pt x="37" y="197"/>
                  <a:pt x="38" y="197"/>
                </a:cubicBezTo>
                <a:cubicBezTo>
                  <a:pt x="39" y="200"/>
                  <a:pt x="41" y="202"/>
                  <a:pt x="43" y="204"/>
                </a:cubicBezTo>
                <a:cubicBezTo>
                  <a:pt x="42" y="203"/>
                  <a:pt x="40" y="201"/>
                  <a:pt x="39" y="200"/>
                </a:cubicBezTo>
                <a:cubicBezTo>
                  <a:pt x="38" y="199"/>
                  <a:pt x="38" y="198"/>
                  <a:pt x="37" y="197"/>
                </a:cubicBezTo>
                <a:close/>
                <a:moveTo>
                  <a:pt x="25" y="144"/>
                </a:moveTo>
                <a:cubicBezTo>
                  <a:pt x="25" y="142"/>
                  <a:pt x="24" y="140"/>
                  <a:pt x="24" y="138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5" y="140"/>
                  <a:pt x="26" y="143"/>
                  <a:pt x="27" y="145"/>
                </a:cubicBezTo>
                <a:cubicBezTo>
                  <a:pt x="27" y="146"/>
                  <a:pt x="27" y="146"/>
                  <a:pt x="27" y="146"/>
                </a:cubicBezTo>
                <a:cubicBezTo>
                  <a:pt x="27" y="147"/>
                  <a:pt x="27" y="147"/>
                  <a:pt x="27" y="147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28" y="149"/>
                  <a:pt x="28" y="150"/>
                  <a:pt x="28" y="151"/>
                </a:cubicBezTo>
                <a:cubicBezTo>
                  <a:pt x="27" y="149"/>
                  <a:pt x="26" y="146"/>
                  <a:pt x="25" y="144"/>
                </a:cubicBezTo>
                <a:close/>
                <a:moveTo>
                  <a:pt x="28" y="177"/>
                </a:moveTo>
                <a:cubicBezTo>
                  <a:pt x="27" y="176"/>
                  <a:pt x="26" y="174"/>
                  <a:pt x="26" y="173"/>
                </a:cubicBezTo>
                <a:cubicBezTo>
                  <a:pt x="26" y="173"/>
                  <a:pt x="26" y="173"/>
                  <a:pt x="26" y="173"/>
                </a:cubicBezTo>
                <a:cubicBezTo>
                  <a:pt x="26" y="172"/>
                  <a:pt x="26" y="172"/>
                  <a:pt x="26" y="172"/>
                </a:cubicBezTo>
                <a:cubicBezTo>
                  <a:pt x="27" y="173"/>
                  <a:pt x="27" y="175"/>
                  <a:pt x="28" y="177"/>
                </a:cubicBezTo>
                <a:close/>
                <a:moveTo>
                  <a:pt x="25" y="61"/>
                </a:moveTo>
                <a:cubicBezTo>
                  <a:pt x="24" y="61"/>
                  <a:pt x="24" y="61"/>
                  <a:pt x="24" y="61"/>
                </a:cubicBezTo>
                <a:cubicBezTo>
                  <a:pt x="25" y="60"/>
                  <a:pt x="26" y="59"/>
                  <a:pt x="27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6" y="59"/>
                  <a:pt x="26" y="60"/>
                  <a:pt x="25" y="61"/>
                </a:cubicBezTo>
                <a:close/>
                <a:moveTo>
                  <a:pt x="27" y="62"/>
                </a:moveTo>
                <a:cubicBezTo>
                  <a:pt x="26" y="63"/>
                  <a:pt x="25" y="64"/>
                  <a:pt x="25" y="66"/>
                </a:cubicBezTo>
                <a:cubicBezTo>
                  <a:pt x="25" y="64"/>
                  <a:pt x="26" y="63"/>
                  <a:pt x="26" y="62"/>
                </a:cubicBezTo>
                <a:cubicBezTo>
                  <a:pt x="27" y="62"/>
                  <a:pt x="27" y="62"/>
                  <a:pt x="27" y="62"/>
                </a:cubicBezTo>
                <a:close/>
                <a:moveTo>
                  <a:pt x="25" y="68"/>
                </a:moveTo>
                <a:cubicBezTo>
                  <a:pt x="26" y="66"/>
                  <a:pt x="27" y="63"/>
                  <a:pt x="29" y="61"/>
                </a:cubicBezTo>
                <a:cubicBezTo>
                  <a:pt x="30" y="61"/>
                  <a:pt x="31" y="60"/>
                  <a:pt x="32" y="59"/>
                </a:cubicBezTo>
                <a:cubicBezTo>
                  <a:pt x="32" y="60"/>
                  <a:pt x="32" y="61"/>
                  <a:pt x="31" y="62"/>
                </a:cubicBezTo>
                <a:cubicBezTo>
                  <a:pt x="30" y="63"/>
                  <a:pt x="29" y="64"/>
                  <a:pt x="28" y="66"/>
                </a:cubicBezTo>
                <a:cubicBezTo>
                  <a:pt x="27" y="66"/>
                  <a:pt x="26" y="67"/>
                  <a:pt x="25" y="68"/>
                </a:cubicBezTo>
                <a:close/>
                <a:moveTo>
                  <a:pt x="25" y="69"/>
                </a:moveTo>
                <a:cubicBezTo>
                  <a:pt x="23" y="71"/>
                  <a:pt x="22" y="73"/>
                  <a:pt x="20" y="75"/>
                </a:cubicBezTo>
                <a:cubicBezTo>
                  <a:pt x="21" y="73"/>
                  <a:pt x="22" y="72"/>
                  <a:pt x="23" y="70"/>
                </a:cubicBezTo>
                <a:cubicBezTo>
                  <a:pt x="24" y="70"/>
                  <a:pt x="24" y="69"/>
                  <a:pt x="25" y="69"/>
                </a:cubicBezTo>
                <a:close/>
                <a:moveTo>
                  <a:pt x="110" y="12"/>
                </a:moveTo>
                <a:cubicBezTo>
                  <a:pt x="110" y="12"/>
                  <a:pt x="109" y="12"/>
                  <a:pt x="109" y="12"/>
                </a:cubicBezTo>
                <a:cubicBezTo>
                  <a:pt x="109" y="11"/>
                  <a:pt x="109" y="11"/>
                  <a:pt x="110" y="11"/>
                </a:cubicBezTo>
                <a:cubicBezTo>
                  <a:pt x="112" y="11"/>
                  <a:pt x="113" y="11"/>
                  <a:pt x="115" y="12"/>
                </a:cubicBezTo>
                <a:cubicBezTo>
                  <a:pt x="112" y="13"/>
                  <a:pt x="110" y="14"/>
                  <a:pt x="107" y="15"/>
                </a:cubicBezTo>
                <a:cubicBezTo>
                  <a:pt x="107" y="15"/>
                  <a:pt x="107" y="15"/>
                  <a:pt x="106" y="15"/>
                </a:cubicBezTo>
                <a:cubicBezTo>
                  <a:pt x="108" y="14"/>
                  <a:pt x="109" y="14"/>
                  <a:pt x="110" y="13"/>
                </a:cubicBezTo>
                <a:cubicBezTo>
                  <a:pt x="111" y="13"/>
                  <a:pt x="111" y="12"/>
                  <a:pt x="110" y="12"/>
                </a:cubicBezTo>
                <a:close/>
                <a:moveTo>
                  <a:pt x="122" y="39"/>
                </a:moveTo>
                <a:cubicBezTo>
                  <a:pt x="126" y="38"/>
                  <a:pt x="129" y="37"/>
                  <a:pt x="133" y="36"/>
                </a:cubicBezTo>
                <a:cubicBezTo>
                  <a:pt x="135" y="36"/>
                  <a:pt x="137" y="36"/>
                  <a:pt x="140" y="36"/>
                </a:cubicBezTo>
                <a:cubicBezTo>
                  <a:pt x="137" y="37"/>
                  <a:pt x="134" y="39"/>
                  <a:pt x="132" y="40"/>
                </a:cubicBezTo>
                <a:cubicBezTo>
                  <a:pt x="127" y="41"/>
                  <a:pt x="122" y="41"/>
                  <a:pt x="117" y="41"/>
                </a:cubicBezTo>
                <a:cubicBezTo>
                  <a:pt x="119" y="39"/>
                  <a:pt x="120" y="38"/>
                  <a:pt x="121" y="36"/>
                </a:cubicBezTo>
                <a:cubicBezTo>
                  <a:pt x="122" y="36"/>
                  <a:pt x="123" y="36"/>
                  <a:pt x="123" y="36"/>
                </a:cubicBezTo>
                <a:cubicBezTo>
                  <a:pt x="123" y="36"/>
                  <a:pt x="122" y="37"/>
                  <a:pt x="122" y="37"/>
                </a:cubicBezTo>
                <a:cubicBezTo>
                  <a:pt x="121" y="38"/>
                  <a:pt x="121" y="39"/>
                  <a:pt x="122" y="39"/>
                </a:cubicBezTo>
                <a:close/>
                <a:moveTo>
                  <a:pt x="125" y="36"/>
                </a:moveTo>
                <a:cubicBezTo>
                  <a:pt x="126" y="36"/>
                  <a:pt x="126" y="36"/>
                  <a:pt x="127" y="36"/>
                </a:cubicBezTo>
                <a:cubicBezTo>
                  <a:pt x="127" y="36"/>
                  <a:pt x="128" y="36"/>
                  <a:pt x="128" y="36"/>
                </a:cubicBezTo>
                <a:cubicBezTo>
                  <a:pt x="127" y="36"/>
                  <a:pt x="126" y="36"/>
                  <a:pt x="125" y="36"/>
                </a:cubicBezTo>
                <a:close/>
                <a:moveTo>
                  <a:pt x="129" y="31"/>
                </a:moveTo>
                <a:cubicBezTo>
                  <a:pt x="129" y="31"/>
                  <a:pt x="129" y="31"/>
                  <a:pt x="130" y="31"/>
                </a:cubicBezTo>
                <a:cubicBezTo>
                  <a:pt x="130" y="31"/>
                  <a:pt x="131" y="31"/>
                  <a:pt x="131" y="31"/>
                </a:cubicBezTo>
                <a:cubicBezTo>
                  <a:pt x="131" y="31"/>
                  <a:pt x="131" y="31"/>
                  <a:pt x="130" y="31"/>
                </a:cubicBezTo>
                <a:cubicBezTo>
                  <a:pt x="130" y="31"/>
                  <a:pt x="130" y="31"/>
                  <a:pt x="129" y="31"/>
                </a:cubicBezTo>
                <a:cubicBezTo>
                  <a:pt x="129" y="31"/>
                  <a:pt x="129" y="31"/>
                  <a:pt x="129" y="31"/>
                </a:cubicBezTo>
                <a:close/>
                <a:moveTo>
                  <a:pt x="128" y="18"/>
                </a:moveTo>
                <a:cubicBezTo>
                  <a:pt x="129" y="17"/>
                  <a:pt x="130" y="17"/>
                  <a:pt x="131" y="16"/>
                </a:cubicBezTo>
                <a:cubicBezTo>
                  <a:pt x="131" y="16"/>
                  <a:pt x="132" y="16"/>
                  <a:pt x="133" y="17"/>
                </a:cubicBezTo>
                <a:cubicBezTo>
                  <a:pt x="132" y="17"/>
                  <a:pt x="131" y="18"/>
                  <a:pt x="130" y="18"/>
                </a:cubicBezTo>
                <a:cubicBezTo>
                  <a:pt x="129" y="18"/>
                  <a:pt x="128" y="18"/>
                  <a:pt x="128" y="18"/>
                </a:cubicBezTo>
                <a:close/>
                <a:moveTo>
                  <a:pt x="129" y="22"/>
                </a:moveTo>
                <a:cubicBezTo>
                  <a:pt x="129" y="22"/>
                  <a:pt x="128" y="23"/>
                  <a:pt x="128" y="23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7" y="23"/>
                  <a:pt x="128" y="22"/>
                  <a:pt x="129" y="22"/>
                </a:cubicBezTo>
                <a:cubicBezTo>
                  <a:pt x="129" y="22"/>
                  <a:pt x="129" y="22"/>
                  <a:pt x="129" y="22"/>
                </a:cubicBezTo>
                <a:close/>
                <a:moveTo>
                  <a:pt x="132" y="22"/>
                </a:moveTo>
                <a:cubicBezTo>
                  <a:pt x="132" y="22"/>
                  <a:pt x="133" y="22"/>
                  <a:pt x="133" y="22"/>
                </a:cubicBezTo>
                <a:cubicBezTo>
                  <a:pt x="135" y="23"/>
                  <a:pt x="137" y="24"/>
                  <a:pt x="140" y="24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138" y="24"/>
                  <a:pt x="137" y="24"/>
                  <a:pt x="136" y="24"/>
                </a:cubicBezTo>
                <a:cubicBezTo>
                  <a:pt x="134" y="24"/>
                  <a:pt x="132" y="24"/>
                  <a:pt x="130" y="23"/>
                </a:cubicBezTo>
                <a:cubicBezTo>
                  <a:pt x="131" y="23"/>
                  <a:pt x="131" y="23"/>
                  <a:pt x="132" y="22"/>
                </a:cubicBezTo>
                <a:close/>
                <a:moveTo>
                  <a:pt x="163" y="18"/>
                </a:moveTo>
                <a:cubicBezTo>
                  <a:pt x="163" y="17"/>
                  <a:pt x="162" y="17"/>
                  <a:pt x="162" y="17"/>
                </a:cubicBezTo>
                <a:cubicBezTo>
                  <a:pt x="164" y="17"/>
                  <a:pt x="165" y="18"/>
                  <a:pt x="167" y="19"/>
                </a:cubicBezTo>
                <a:cubicBezTo>
                  <a:pt x="167" y="19"/>
                  <a:pt x="168" y="20"/>
                  <a:pt x="168" y="20"/>
                </a:cubicBezTo>
                <a:cubicBezTo>
                  <a:pt x="167" y="19"/>
                  <a:pt x="165" y="18"/>
                  <a:pt x="163" y="18"/>
                </a:cubicBezTo>
                <a:close/>
                <a:moveTo>
                  <a:pt x="178" y="27"/>
                </a:moveTo>
                <a:cubicBezTo>
                  <a:pt x="174" y="25"/>
                  <a:pt x="170" y="23"/>
                  <a:pt x="165" y="21"/>
                </a:cubicBezTo>
                <a:cubicBezTo>
                  <a:pt x="165" y="21"/>
                  <a:pt x="166" y="21"/>
                  <a:pt x="166" y="20"/>
                </a:cubicBezTo>
                <a:cubicBezTo>
                  <a:pt x="170" y="22"/>
                  <a:pt x="174" y="24"/>
                  <a:pt x="178" y="27"/>
                </a:cubicBezTo>
                <a:close/>
                <a:moveTo>
                  <a:pt x="164" y="22"/>
                </a:moveTo>
                <a:cubicBezTo>
                  <a:pt x="164" y="22"/>
                  <a:pt x="164" y="22"/>
                  <a:pt x="164" y="23"/>
                </a:cubicBezTo>
                <a:cubicBezTo>
                  <a:pt x="164" y="23"/>
                  <a:pt x="164" y="23"/>
                  <a:pt x="164" y="23"/>
                </a:cubicBezTo>
                <a:cubicBezTo>
                  <a:pt x="163" y="23"/>
                  <a:pt x="161" y="24"/>
                  <a:pt x="160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0" y="24"/>
                  <a:pt x="160" y="23"/>
                  <a:pt x="159" y="23"/>
                </a:cubicBezTo>
                <a:cubicBezTo>
                  <a:pt x="158" y="23"/>
                  <a:pt x="158" y="23"/>
                  <a:pt x="157" y="24"/>
                </a:cubicBezTo>
                <a:cubicBezTo>
                  <a:pt x="155" y="23"/>
                  <a:pt x="154" y="23"/>
                  <a:pt x="152" y="22"/>
                </a:cubicBezTo>
                <a:cubicBezTo>
                  <a:pt x="152" y="22"/>
                  <a:pt x="151" y="22"/>
                  <a:pt x="150" y="21"/>
                </a:cubicBezTo>
                <a:cubicBezTo>
                  <a:pt x="152" y="20"/>
                  <a:pt x="153" y="20"/>
                  <a:pt x="155" y="19"/>
                </a:cubicBezTo>
                <a:cubicBezTo>
                  <a:pt x="158" y="20"/>
                  <a:pt x="161" y="21"/>
                  <a:pt x="164" y="22"/>
                </a:cubicBezTo>
                <a:close/>
                <a:moveTo>
                  <a:pt x="193" y="49"/>
                </a:moveTo>
                <a:cubicBezTo>
                  <a:pt x="193" y="49"/>
                  <a:pt x="194" y="49"/>
                  <a:pt x="194" y="49"/>
                </a:cubicBezTo>
                <a:cubicBezTo>
                  <a:pt x="195" y="51"/>
                  <a:pt x="196" y="52"/>
                  <a:pt x="198" y="54"/>
                </a:cubicBezTo>
                <a:cubicBezTo>
                  <a:pt x="195" y="52"/>
                  <a:pt x="193" y="51"/>
                  <a:pt x="191" y="49"/>
                </a:cubicBezTo>
                <a:cubicBezTo>
                  <a:pt x="192" y="49"/>
                  <a:pt x="192" y="49"/>
                  <a:pt x="193" y="49"/>
                </a:cubicBezTo>
                <a:close/>
                <a:moveTo>
                  <a:pt x="192" y="43"/>
                </a:moveTo>
                <a:cubicBezTo>
                  <a:pt x="192" y="43"/>
                  <a:pt x="193" y="43"/>
                  <a:pt x="193" y="42"/>
                </a:cubicBezTo>
                <a:cubicBezTo>
                  <a:pt x="193" y="43"/>
                  <a:pt x="194" y="44"/>
                  <a:pt x="195" y="45"/>
                </a:cubicBezTo>
                <a:cubicBezTo>
                  <a:pt x="194" y="44"/>
                  <a:pt x="193" y="43"/>
                  <a:pt x="192" y="43"/>
                </a:cubicBezTo>
                <a:close/>
                <a:moveTo>
                  <a:pt x="229" y="141"/>
                </a:moveTo>
                <a:cubicBezTo>
                  <a:pt x="230" y="132"/>
                  <a:pt x="230" y="122"/>
                  <a:pt x="230" y="113"/>
                </a:cubicBezTo>
                <a:cubicBezTo>
                  <a:pt x="231" y="113"/>
                  <a:pt x="231" y="113"/>
                  <a:pt x="231" y="113"/>
                </a:cubicBezTo>
                <a:cubicBezTo>
                  <a:pt x="231" y="122"/>
                  <a:pt x="231" y="132"/>
                  <a:pt x="229" y="141"/>
                </a:cubicBezTo>
                <a:close/>
                <a:moveTo>
                  <a:pt x="231" y="101"/>
                </a:moveTo>
                <a:cubicBezTo>
                  <a:pt x="231" y="102"/>
                  <a:pt x="231" y="103"/>
                  <a:pt x="232" y="103"/>
                </a:cubicBezTo>
                <a:cubicBezTo>
                  <a:pt x="232" y="103"/>
                  <a:pt x="231" y="104"/>
                  <a:pt x="231" y="104"/>
                </a:cubicBezTo>
                <a:cubicBezTo>
                  <a:pt x="231" y="103"/>
                  <a:pt x="231" y="102"/>
                  <a:pt x="231" y="101"/>
                </a:cubicBezTo>
                <a:close/>
                <a:moveTo>
                  <a:pt x="229" y="97"/>
                </a:moveTo>
                <a:cubicBezTo>
                  <a:pt x="229" y="98"/>
                  <a:pt x="229" y="99"/>
                  <a:pt x="230" y="99"/>
                </a:cubicBezTo>
                <a:cubicBezTo>
                  <a:pt x="230" y="99"/>
                  <a:pt x="229" y="99"/>
                  <a:pt x="229" y="99"/>
                </a:cubicBezTo>
                <a:cubicBezTo>
                  <a:pt x="229" y="99"/>
                  <a:pt x="229" y="100"/>
                  <a:pt x="228" y="100"/>
                </a:cubicBezTo>
                <a:cubicBezTo>
                  <a:pt x="228" y="99"/>
                  <a:pt x="228" y="99"/>
                  <a:pt x="228" y="98"/>
                </a:cubicBezTo>
                <a:cubicBezTo>
                  <a:pt x="228" y="98"/>
                  <a:pt x="228" y="98"/>
                  <a:pt x="229" y="97"/>
                </a:cubicBezTo>
                <a:close/>
                <a:moveTo>
                  <a:pt x="227" y="96"/>
                </a:moveTo>
                <a:cubicBezTo>
                  <a:pt x="227" y="95"/>
                  <a:pt x="226" y="94"/>
                  <a:pt x="226" y="92"/>
                </a:cubicBezTo>
                <a:cubicBezTo>
                  <a:pt x="226" y="92"/>
                  <a:pt x="226" y="92"/>
                  <a:pt x="226" y="92"/>
                </a:cubicBezTo>
                <a:cubicBezTo>
                  <a:pt x="226" y="94"/>
                  <a:pt x="227" y="95"/>
                  <a:pt x="228" y="96"/>
                </a:cubicBezTo>
                <a:cubicBezTo>
                  <a:pt x="228" y="96"/>
                  <a:pt x="227" y="96"/>
                  <a:pt x="227" y="96"/>
                </a:cubicBezTo>
                <a:close/>
                <a:moveTo>
                  <a:pt x="227" y="92"/>
                </a:moveTo>
                <a:cubicBezTo>
                  <a:pt x="228" y="91"/>
                  <a:pt x="228" y="91"/>
                  <a:pt x="228" y="91"/>
                </a:cubicBezTo>
                <a:cubicBezTo>
                  <a:pt x="229" y="93"/>
                  <a:pt x="229" y="94"/>
                  <a:pt x="230" y="96"/>
                </a:cubicBezTo>
                <a:cubicBezTo>
                  <a:pt x="229" y="95"/>
                  <a:pt x="228" y="93"/>
                  <a:pt x="227" y="92"/>
                </a:cubicBezTo>
                <a:close/>
                <a:moveTo>
                  <a:pt x="228" y="89"/>
                </a:moveTo>
                <a:cubicBezTo>
                  <a:pt x="227" y="89"/>
                  <a:pt x="227" y="90"/>
                  <a:pt x="226" y="90"/>
                </a:cubicBezTo>
                <a:cubicBezTo>
                  <a:pt x="225" y="89"/>
                  <a:pt x="225" y="87"/>
                  <a:pt x="224" y="86"/>
                </a:cubicBezTo>
                <a:cubicBezTo>
                  <a:pt x="224" y="86"/>
                  <a:pt x="224" y="86"/>
                  <a:pt x="224" y="86"/>
                </a:cubicBezTo>
                <a:cubicBezTo>
                  <a:pt x="225" y="85"/>
                  <a:pt x="226" y="85"/>
                  <a:pt x="227" y="84"/>
                </a:cubicBezTo>
                <a:cubicBezTo>
                  <a:pt x="227" y="86"/>
                  <a:pt x="228" y="87"/>
                  <a:pt x="228" y="89"/>
                </a:cubicBezTo>
                <a:cubicBezTo>
                  <a:pt x="228" y="89"/>
                  <a:pt x="228" y="89"/>
                  <a:pt x="228" y="89"/>
                </a:cubicBezTo>
                <a:close/>
                <a:moveTo>
                  <a:pt x="225" y="97"/>
                </a:moveTo>
                <a:cubicBezTo>
                  <a:pt x="225" y="97"/>
                  <a:pt x="225" y="97"/>
                  <a:pt x="225" y="97"/>
                </a:cubicBezTo>
                <a:cubicBezTo>
                  <a:pt x="225" y="96"/>
                  <a:pt x="224" y="95"/>
                  <a:pt x="224" y="94"/>
                </a:cubicBezTo>
                <a:cubicBezTo>
                  <a:pt x="224" y="93"/>
                  <a:pt x="224" y="93"/>
                  <a:pt x="224" y="93"/>
                </a:cubicBezTo>
                <a:cubicBezTo>
                  <a:pt x="225" y="95"/>
                  <a:pt x="225" y="96"/>
                  <a:pt x="225" y="97"/>
                </a:cubicBezTo>
                <a:close/>
                <a:moveTo>
                  <a:pt x="142" y="227"/>
                </a:moveTo>
                <a:cubicBezTo>
                  <a:pt x="143" y="226"/>
                  <a:pt x="144" y="225"/>
                  <a:pt x="145" y="225"/>
                </a:cubicBezTo>
                <a:cubicBezTo>
                  <a:pt x="144" y="225"/>
                  <a:pt x="144" y="226"/>
                  <a:pt x="143" y="227"/>
                </a:cubicBezTo>
                <a:cubicBezTo>
                  <a:pt x="143" y="227"/>
                  <a:pt x="142" y="227"/>
                  <a:pt x="142" y="227"/>
                </a:cubicBezTo>
                <a:close/>
                <a:moveTo>
                  <a:pt x="143" y="227"/>
                </a:moveTo>
                <a:cubicBezTo>
                  <a:pt x="142" y="227"/>
                  <a:pt x="142" y="227"/>
                  <a:pt x="142" y="227"/>
                </a:cubicBezTo>
                <a:cubicBezTo>
                  <a:pt x="142" y="227"/>
                  <a:pt x="142" y="228"/>
                  <a:pt x="142" y="228"/>
                </a:cubicBezTo>
                <a:cubicBezTo>
                  <a:pt x="142" y="228"/>
                  <a:pt x="141" y="228"/>
                  <a:pt x="141" y="228"/>
                </a:cubicBezTo>
                <a:cubicBezTo>
                  <a:pt x="141" y="228"/>
                  <a:pt x="141" y="228"/>
                  <a:pt x="141" y="227"/>
                </a:cubicBezTo>
                <a:cubicBezTo>
                  <a:pt x="141" y="227"/>
                  <a:pt x="141" y="227"/>
                  <a:pt x="141" y="227"/>
                </a:cubicBezTo>
                <a:cubicBezTo>
                  <a:pt x="142" y="227"/>
                  <a:pt x="142" y="227"/>
                  <a:pt x="143" y="227"/>
                </a:cubicBezTo>
                <a:close/>
                <a:moveTo>
                  <a:pt x="130" y="228"/>
                </a:moveTo>
                <a:cubicBezTo>
                  <a:pt x="130" y="227"/>
                  <a:pt x="130" y="227"/>
                  <a:pt x="130" y="226"/>
                </a:cubicBezTo>
                <a:cubicBezTo>
                  <a:pt x="130" y="226"/>
                  <a:pt x="130" y="225"/>
                  <a:pt x="131" y="225"/>
                </a:cubicBezTo>
                <a:cubicBezTo>
                  <a:pt x="139" y="218"/>
                  <a:pt x="146" y="211"/>
                  <a:pt x="154" y="203"/>
                </a:cubicBezTo>
                <a:cubicBezTo>
                  <a:pt x="159" y="200"/>
                  <a:pt x="163" y="196"/>
                  <a:pt x="168" y="192"/>
                </a:cubicBezTo>
                <a:cubicBezTo>
                  <a:pt x="168" y="192"/>
                  <a:pt x="169" y="192"/>
                  <a:pt x="169" y="192"/>
                </a:cubicBezTo>
                <a:cubicBezTo>
                  <a:pt x="169" y="191"/>
                  <a:pt x="169" y="191"/>
                  <a:pt x="170" y="191"/>
                </a:cubicBezTo>
                <a:cubicBezTo>
                  <a:pt x="171" y="190"/>
                  <a:pt x="172" y="189"/>
                  <a:pt x="173" y="188"/>
                </a:cubicBezTo>
                <a:cubicBezTo>
                  <a:pt x="167" y="194"/>
                  <a:pt x="161" y="200"/>
                  <a:pt x="155" y="206"/>
                </a:cubicBezTo>
                <a:cubicBezTo>
                  <a:pt x="151" y="209"/>
                  <a:pt x="146" y="213"/>
                  <a:pt x="143" y="217"/>
                </a:cubicBezTo>
                <a:cubicBezTo>
                  <a:pt x="142" y="218"/>
                  <a:pt x="142" y="218"/>
                  <a:pt x="143" y="219"/>
                </a:cubicBezTo>
                <a:cubicBezTo>
                  <a:pt x="140" y="221"/>
                  <a:pt x="138" y="223"/>
                  <a:pt x="136" y="225"/>
                </a:cubicBezTo>
                <a:cubicBezTo>
                  <a:pt x="134" y="226"/>
                  <a:pt x="132" y="227"/>
                  <a:pt x="130" y="228"/>
                </a:cubicBezTo>
                <a:close/>
                <a:moveTo>
                  <a:pt x="138" y="227"/>
                </a:moveTo>
                <a:cubicBezTo>
                  <a:pt x="138" y="227"/>
                  <a:pt x="138" y="228"/>
                  <a:pt x="137" y="228"/>
                </a:cubicBezTo>
                <a:cubicBezTo>
                  <a:pt x="137" y="228"/>
                  <a:pt x="136" y="228"/>
                  <a:pt x="135" y="228"/>
                </a:cubicBezTo>
                <a:cubicBezTo>
                  <a:pt x="135" y="228"/>
                  <a:pt x="136" y="228"/>
                  <a:pt x="136" y="228"/>
                </a:cubicBezTo>
                <a:cubicBezTo>
                  <a:pt x="137" y="227"/>
                  <a:pt x="137" y="227"/>
                  <a:pt x="138" y="227"/>
                </a:cubicBezTo>
                <a:close/>
                <a:moveTo>
                  <a:pt x="121" y="226"/>
                </a:moveTo>
                <a:cubicBezTo>
                  <a:pt x="121" y="226"/>
                  <a:pt x="121" y="226"/>
                  <a:pt x="121" y="226"/>
                </a:cubicBezTo>
                <a:cubicBezTo>
                  <a:pt x="121" y="225"/>
                  <a:pt x="122" y="224"/>
                  <a:pt x="123" y="223"/>
                </a:cubicBezTo>
                <a:cubicBezTo>
                  <a:pt x="123" y="224"/>
                  <a:pt x="123" y="224"/>
                  <a:pt x="124" y="224"/>
                </a:cubicBezTo>
                <a:cubicBezTo>
                  <a:pt x="123" y="225"/>
                  <a:pt x="122" y="225"/>
                  <a:pt x="121" y="226"/>
                </a:cubicBezTo>
                <a:close/>
                <a:moveTo>
                  <a:pt x="124" y="228"/>
                </a:move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2" y="228"/>
                </a:cubicBez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4" y="228"/>
                </a:cubicBezTo>
                <a:close/>
                <a:moveTo>
                  <a:pt x="115" y="215"/>
                </a:moveTo>
                <a:cubicBezTo>
                  <a:pt x="115" y="215"/>
                  <a:pt x="114" y="215"/>
                  <a:pt x="114" y="215"/>
                </a:cubicBezTo>
                <a:cubicBezTo>
                  <a:pt x="115" y="214"/>
                  <a:pt x="116" y="213"/>
                  <a:pt x="117" y="212"/>
                </a:cubicBezTo>
                <a:cubicBezTo>
                  <a:pt x="118" y="213"/>
                  <a:pt x="118" y="213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8" y="215"/>
                  <a:pt x="116" y="215"/>
                  <a:pt x="115" y="215"/>
                </a:cubicBezTo>
                <a:close/>
                <a:moveTo>
                  <a:pt x="118" y="223"/>
                </a:moveTo>
                <a:cubicBezTo>
                  <a:pt x="117" y="223"/>
                  <a:pt x="117" y="223"/>
                  <a:pt x="116" y="224"/>
                </a:cubicBezTo>
                <a:cubicBezTo>
                  <a:pt x="116" y="223"/>
                  <a:pt x="116" y="223"/>
                  <a:pt x="115" y="223"/>
                </a:cubicBezTo>
                <a:cubicBezTo>
                  <a:pt x="116" y="223"/>
                  <a:pt x="117" y="222"/>
                  <a:pt x="117" y="222"/>
                </a:cubicBezTo>
                <a:cubicBezTo>
                  <a:pt x="117" y="222"/>
                  <a:pt x="118" y="222"/>
                  <a:pt x="118" y="223"/>
                </a:cubicBezTo>
                <a:close/>
                <a:moveTo>
                  <a:pt x="110" y="219"/>
                </a:moveTo>
                <a:cubicBezTo>
                  <a:pt x="110" y="219"/>
                  <a:pt x="111" y="219"/>
                  <a:pt x="111" y="219"/>
                </a:cubicBezTo>
                <a:cubicBezTo>
                  <a:pt x="111" y="219"/>
                  <a:pt x="111" y="218"/>
                  <a:pt x="112" y="218"/>
                </a:cubicBezTo>
                <a:cubicBezTo>
                  <a:pt x="112" y="219"/>
                  <a:pt x="113" y="219"/>
                  <a:pt x="113" y="219"/>
                </a:cubicBezTo>
                <a:cubicBezTo>
                  <a:pt x="113" y="220"/>
                  <a:pt x="113" y="220"/>
                  <a:pt x="112" y="221"/>
                </a:cubicBezTo>
                <a:cubicBezTo>
                  <a:pt x="112" y="220"/>
                  <a:pt x="111" y="220"/>
                  <a:pt x="110" y="219"/>
                </a:cubicBezTo>
                <a:close/>
                <a:moveTo>
                  <a:pt x="114" y="230"/>
                </a:moveTo>
                <a:cubicBezTo>
                  <a:pt x="113" y="230"/>
                  <a:pt x="113" y="230"/>
                  <a:pt x="112" y="230"/>
                </a:cubicBezTo>
                <a:cubicBezTo>
                  <a:pt x="112" y="230"/>
                  <a:pt x="111" y="229"/>
                  <a:pt x="110" y="229"/>
                </a:cubicBezTo>
                <a:cubicBezTo>
                  <a:pt x="111" y="229"/>
                  <a:pt x="111" y="229"/>
                  <a:pt x="111" y="228"/>
                </a:cubicBezTo>
                <a:cubicBezTo>
                  <a:pt x="112" y="229"/>
                  <a:pt x="113" y="229"/>
                  <a:pt x="114" y="230"/>
                </a:cubicBezTo>
                <a:close/>
                <a:moveTo>
                  <a:pt x="82" y="198"/>
                </a:moveTo>
                <a:cubicBezTo>
                  <a:pt x="82" y="198"/>
                  <a:pt x="82" y="197"/>
                  <a:pt x="83" y="197"/>
                </a:cubicBezTo>
                <a:cubicBezTo>
                  <a:pt x="83" y="197"/>
                  <a:pt x="83" y="197"/>
                  <a:pt x="83" y="197"/>
                </a:cubicBezTo>
                <a:cubicBezTo>
                  <a:pt x="83" y="198"/>
                  <a:pt x="82" y="198"/>
                  <a:pt x="82" y="199"/>
                </a:cubicBezTo>
                <a:lnTo>
                  <a:pt x="82" y="198"/>
                </a:lnTo>
                <a:close/>
                <a:moveTo>
                  <a:pt x="82" y="203"/>
                </a:moveTo>
                <a:cubicBezTo>
                  <a:pt x="82" y="203"/>
                  <a:pt x="81" y="203"/>
                  <a:pt x="81" y="203"/>
                </a:cubicBezTo>
                <a:cubicBezTo>
                  <a:pt x="81" y="203"/>
                  <a:pt x="81" y="203"/>
                  <a:pt x="80" y="203"/>
                </a:cubicBezTo>
                <a:cubicBezTo>
                  <a:pt x="80" y="202"/>
                  <a:pt x="81" y="202"/>
                  <a:pt x="81" y="202"/>
                </a:cubicBezTo>
                <a:cubicBezTo>
                  <a:pt x="81" y="202"/>
                  <a:pt x="81" y="202"/>
                  <a:pt x="81" y="202"/>
                </a:cubicBezTo>
                <a:cubicBezTo>
                  <a:pt x="81" y="202"/>
                  <a:pt x="81" y="203"/>
                  <a:pt x="82" y="203"/>
                </a:cubicBezTo>
                <a:close/>
                <a:moveTo>
                  <a:pt x="69" y="210"/>
                </a:moveTo>
                <a:cubicBezTo>
                  <a:pt x="68" y="209"/>
                  <a:pt x="67" y="208"/>
                  <a:pt x="66" y="207"/>
                </a:cubicBezTo>
                <a:cubicBezTo>
                  <a:pt x="66" y="207"/>
                  <a:pt x="66" y="207"/>
                  <a:pt x="66" y="207"/>
                </a:cubicBezTo>
                <a:cubicBezTo>
                  <a:pt x="68" y="209"/>
                  <a:pt x="70" y="210"/>
                  <a:pt x="71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0" y="212"/>
                  <a:pt x="70" y="212"/>
                  <a:pt x="69" y="212"/>
                </a:cubicBezTo>
                <a:cubicBezTo>
                  <a:pt x="69" y="212"/>
                  <a:pt x="69" y="211"/>
                  <a:pt x="69" y="211"/>
                </a:cubicBezTo>
                <a:cubicBezTo>
                  <a:pt x="69" y="211"/>
                  <a:pt x="69" y="210"/>
                  <a:pt x="69" y="210"/>
                </a:cubicBezTo>
                <a:close/>
                <a:moveTo>
                  <a:pt x="59" y="213"/>
                </a:moveTo>
                <a:cubicBezTo>
                  <a:pt x="59" y="213"/>
                  <a:pt x="58" y="212"/>
                  <a:pt x="57" y="211"/>
                </a:cubicBezTo>
                <a:cubicBezTo>
                  <a:pt x="60" y="213"/>
                  <a:pt x="62" y="215"/>
                  <a:pt x="65" y="216"/>
                </a:cubicBezTo>
                <a:cubicBezTo>
                  <a:pt x="63" y="215"/>
                  <a:pt x="61" y="214"/>
                  <a:pt x="59" y="213"/>
                </a:cubicBezTo>
                <a:close/>
                <a:moveTo>
                  <a:pt x="60" y="216"/>
                </a:moveTo>
                <a:cubicBezTo>
                  <a:pt x="58" y="215"/>
                  <a:pt x="55" y="213"/>
                  <a:pt x="53" y="212"/>
                </a:cubicBezTo>
                <a:cubicBezTo>
                  <a:pt x="55" y="213"/>
                  <a:pt x="57" y="214"/>
                  <a:pt x="59" y="215"/>
                </a:cubicBezTo>
                <a:cubicBezTo>
                  <a:pt x="59" y="215"/>
                  <a:pt x="60" y="216"/>
                  <a:pt x="60" y="216"/>
                </a:cubicBezTo>
                <a:close/>
                <a:moveTo>
                  <a:pt x="55" y="204"/>
                </a:moveTo>
                <a:cubicBezTo>
                  <a:pt x="55" y="204"/>
                  <a:pt x="56" y="205"/>
                  <a:pt x="56" y="205"/>
                </a:cubicBezTo>
                <a:cubicBezTo>
                  <a:pt x="57" y="206"/>
                  <a:pt x="57" y="206"/>
                  <a:pt x="57" y="206"/>
                </a:cubicBezTo>
                <a:cubicBezTo>
                  <a:pt x="58" y="207"/>
                  <a:pt x="59" y="208"/>
                  <a:pt x="60" y="209"/>
                </a:cubicBezTo>
                <a:cubicBezTo>
                  <a:pt x="59" y="209"/>
                  <a:pt x="59" y="208"/>
                  <a:pt x="59" y="208"/>
                </a:cubicBezTo>
                <a:cubicBezTo>
                  <a:pt x="58" y="208"/>
                  <a:pt x="58" y="209"/>
                  <a:pt x="58" y="209"/>
                </a:cubicBezTo>
                <a:cubicBezTo>
                  <a:pt x="57" y="208"/>
                  <a:pt x="56" y="208"/>
                  <a:pt x="55" y="207"/>
                </a:cubicBezTo>
                <a:cubicBezTo>
                  <a:pt x="55" y="207"/>
                  <a:pt x="55" y="206"/>
                  <a:pt x="55" y="206"/>
                </a:cubicBezTo>
                <a:cubicBezTo>
                  <a:pt x="55" y="205"/>
                  <a:pt x="55" y="204"/>
                  <a:pt x="55" y="204"/>
                </a:cubicBezTo>
                <a:close/>
                <a:moveTo>
                  <a:pt x="29" y="138"/>
                </a:moveTo>
                <a:cubicBezTo>
                  <a:pt x="29" y="137"/>
                  <a:pt x="30" y="137"/>
                  <a:pt x="30" y="136"/>
                </a:cubicBezTo>
                <a:cubicBezTo>
                  <a:pt x="30" y="136"/>
                  <a:pt x="30" y="137"/>
                  <a:pt x="30" y="137"/>
                </a:cubicBezTo>
                <a:cubicBezTo>
                  <a:pt x="30" y="138"/>
                  <a:pt x="29" y="140"/>
                  <a:pt x="29" y="141"/>
                </a:cubicBezTo>
                <a:cubicBezTo>
                  <a:pt x="29" y="140"/>
                  <a:pt x="29" y="139"/>
                  <a:pt x="29" y="138"/>
                </a:cubicBezTo>
                <a:close/>
                <a:moveTo>
                  <a:pt x="28" y="136"/>
                </a:moveTo>
                <a:cubicBezTo>
                  <a:pt x="28" y="136"/>
                  <a:pt x="28" y="136"/>
                  <a:pt x="28" y="136"/>
                </a:cubicBezTo>
                <a:cubicBezTo>
                  <a:pt x="27" y="129"/>
                  <a:pt x="25" y="122"/>
                  <a:pt x="24" y="115"/>
                </a:cubicBezTo>
                <a:cubicBezTo>
                  <a:pt x="25" y="121"/>
                  <a:pt x="27" y="126"/>
                  <a:pt x="29" y="131"/>
                </a:cubicBezTo>
                <a:cubicBezTo>
                  <a:pt x="29" y="133"/>
                  <a:pt x="28" y="134"/>
                  <a:pt x="28" y="136"/>
                </a:cubicBezTo>
                <a:close/>
                <a:moveTo>
                  <a:pt x="28" y="108"/>
                </a:moveTo>
                <a:cubicBezTo>
                  <a:pt x="27" y="106"/>
                  <a:pt x="27" y="104"/>
                  <a:pt x="26" y="102"/>
                </a:cubicBezTo>
                <a:cubicBezTo>
                  <a:pt x="27" y="102"/>
                  <a:pt x="28" y="101"/>
                  <a:pt x="28" y="101"/>
                </a:cubicBezTo>
                <a:cubicBezTo>
                  <a:pt x="30" y="104"/>
                  <a:pt x="31" y="108"/>
                  <a:pt x="32" y="111"/>
                </a:cubicBezTo>
                <a:cubicBezTo>
                  <a:pt x="32" y="113"/>
                  <a:pt x="31" y="115"/>
                  <a:pt x="31" y="117"/>
                </a:cubicBezTo>
                <a:cubicBezTo>
                  <a:pt x="30" y="114"/>
                  <a:pt x="29" y="111"/>
                  <a:pt x="28" y="108"/>
                </a:cubicBezTo>
                <a:close/>
                <a:moveTo>
                  <a:pt x="25" y="87"/>
                </a:moveTo>
                <a:cubicBezTo>
                  <a:pt x="25" y="87"/>
                  <a:pt x="25" y="87"/>
                  <a:pt x="24" y="87"/>
                </a:cubicBezTo>
                <a:cubicBezTo>
                  <a:pt x="24" y="86"/>
                  <a:pt x="24" y="86"/>
                  <a:pt x="24" y="86"/>
                </a:cubicBezTo>
                <a:cubicBezTo>
                  <a:pt x="25" y="85"/>
                  <a:pt x="25" y="85"/>
                  <a:pt x="26" y="84"/>
                </a:cubicBezTo>
                <a:cubicBezTo>
                  <a:pt x="26" y="84"/>
                  <a:pt x="26" y="84"/>
                  <a:pt x="27" y="84"/>
                </a:cubicBezTo>
                <a:cubicBezTo>
                  <a:pt x="26" y="85"/>
                  <a:pt x="25" y="86"/>
                  <a:pt x="25" y="87"/>
                </a:cubicBezTo>
                <a:close/>
                <a:moveTo>
                  <a:pt x="28" y="86"/>
                </a:moveTo>
                <a:cubicBezTo>
                  <a:pt x="27" y="87"/>
                  <a:pt x="26" y="88"/>
                  <a:pt x="26" y="89"/>
                </a:cubicBezTo>
                <a:cubicBezTo>
                  <a:pt x="25" y="89"/>
                  <a:pt x="25" y="89"/>
                  <a:pt x="25" y="88"/>
                </a:cubicBezTo>
                <a:cubicBezTo>
                  <a:pt x="25" y="88"/>
                  <a:pt x="26" y="88"/>
                  <a:pt x="26" y="88"/>
                </a:cubicBezTo>
                <a:cubicBezTo>
                  <a:pt x="27" y="87"/>
                  <a:pt x="27" y="87"/>
                  <a:pt x="28" y="86"/>
                </a:cubicBezTo>
                <a:close/>
                <a:moveTo>
                  <a:pt x="26" y="94"/>
                </a:moveTo>
                <a:cubicBezTo>
                  <a:pt x="26" y="95"/>
                  <a:pt x="26" y="95"/>
                  <a:pt x="26" y="9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6"/>
                  <a:pt x="26" y="97"/>
                  <a:pt x="25" y="98"/>
                </a:cubicBezTo>
                <a:cubicBezTo>
                  <a:pt x="25" y="97"/>
                  <a:pt x="25" y="96"/>
                  <a:pt x="25" y="95"/>
                </a:cubicBezTo>
                <a:cubicBezTo>
                  <a:pt x="25" y="95"/>
                  <a:pt x="26" y="95"/>
                  <a:pt x="26" y="94"/>
                </a:cubicBezTo>
                <a:close/>
                <a:moveTo>
                  <a:pt x="27" y="97"/>
                </a:moveTo>
                <a:cubicBezTo>
                  <a:pt x="27" y="98"/>
                  <a:pt x="28" y="99"/>
                  <a:pt x="28" y="99"/>
                </a:cubicBezTo>
                <a:cubicBezTo>
                  <a:pt x="27" y="100"/>
                  <a:pt x="27" y="100"/>
                  <a:pt x="26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6" y="99"/>
                  <a:pt x="27" y="98"/>
                  <a:pt x="27" y="97"/>
                </a:cubicBezTo>
                <a:close/>
                <a:moveTo>
                  <a:pt x="113" y="25"/>
                </a:moveTo>
                <a:cubicBezTo>
                  <a:pt x="113" y="25"/>
                  <a:pt x="113" y="25"/>
                  <a:pt x="112" y="25"/>
                </a:cubicBezTo>
                <a:cubicBezTo>
                  <a:pt x="112" y="25"/>
                  <a:pt x="111" y="25"/>
                  <a:pt x="111" y="25"/>
                </a:cubicBezTo>
                <a:cubicBezTo>
                  <a:pt x="111" y="25"/>
                  <a:pt x="112" y="25"/>
                  <a:pt x="112" y="24"/>
                </a:cubicBezTo>
                <a:cubicBezTo>
                  <a:pt x="113" y="24"/>
                  <a:pt x="113" y="24"/>
                  <a:pt x="113" y="25"/>
                </a:cubicBezTo>
                <a:close/>
                <a:moveTo>
                  <a:pt x="113" y="21"/>
                </a:moveTo>
                <a:cubicBezTo>
                  <a:pt x="113" y="21"/>
                  <a:pt x="114" y="21"/>
                  <a:pt x="114" y="21"/>
                </a:cubicBezTo>
                <a:cubicBezTo>
                  <a:pt x="114" y="21"/>
                  <a:pt x="115" y="21"/>
                  <a:pt x="116" y="21"/>
                </a:cubicBezTo>
                <a:cubicBezTo>
                  <a:pt x="116" y="21"/>
                  <a:pt x="115" y="21"/>
                  <a:pt x="115" y="21"/>
                </a:cubicBezTo>
                <a:cubicBezTo>
                  <a:pt x="114" y="21"/>
                  <a:pt x="114" y="21"/>
                  <a:pt x="113" y="21"/>
                </a:cubicBezTo>
                <a:close/>
                <a:moveTo>
                  <a:pt x="112" y="19"/>
                </a:moveTo>
                <a:cubicBezTo>
                  <a:pt x="111" y="19"/>
                  <a:pt x="110" y="19"/>
                  <a:pt x="110" y="19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11" y="19"/>
                  <a:pt x="112" y="19"/>
                  <a:pt x="112" y="19"/>
                </a:cubicBezTo>
                <a:cubicBezTo>
                  <a:pt x="112" y="19"/>
                  <a:pt x="112" y="19"/>
                  <a:pt x="112" y="19"/>
                </a:cubicBezTo>
                <a:close/>
                <a:moveTo>
                  <a:pt x="112" y="27"/>
                </a:moveTo>
                <a:cubicBezTo>
                  <a:pt x="114" y="27"/>
                  <a:pt x="115" y="27"/>
                  <a:pt x="117" y="27"/>
                </a:cubicBezTo>
                <a:cubicBezTo>
                  <a:pt x="115" y="27"/>
                  <a:pt x="114" y="28"/>
                  <a:pt x="113" y="29"/>
                </a:cubicBezTo>
                <a:cubicBezTo>
                  <a:pt x="111" y="29"/>
                  <a:pt x="110" y="29"/>
                  <a:pt x="108" y="29"/>
                </a:cubicBezTo>
                <a:cubicBezTo>
                  <a:pt x="110" y="28"/>
                  <a:pt x="111" y="28"/>
                  <a:pt x="112" y="27"/>
                </a:cubicBezTo>
                <a:close/>
                <a:moveTo>
                  <a:pt x="156" y="17"/>
                </a:moveTo>
                <a:cubicBezTo>
                  <a:pt x="157" y="18"/>
                  <a:pt x="158" y="18"/>
                  <a:pt x="160" y="19"/>
                </a:cubicBezTo>
                <a:cubicBezTo>
                  <a:pt x="158" y="18"/>
                  <a:pt x="157" y="18"/>
                  <a:pt x="155" y="17"/>
                </a:cubicBezTo>
                <a:cubicBezTo>
                  <a:pt x="155" y="17"/>
                  <a:pt x="155" y="17"/>
                  <a:pt x="154" y="17"/>
                </a:cubicBezTo>
                <a:cubicBezTo>
                  <a:pt x="154" y="17"/>
                  <a:pt x="154" y="17"/>
                  <a:pt x="154" y="17"/>
                </a:cubicBezTo>
                <a:cubicBezTo>
                  <a:pt x="151" y="16"/>
                  <a:pt x="148" y="15"/>
                  <a:pt x="145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4"/>
                  <a:pt x="147" y="14"/>
                </a:cubicBezTo>
                <a:cubicBezTo>
                  <a:pt x="147" y="14"/>
                  <a:pt x="147" y="14"/>
                  <a:pt x="147" y="14"/>
                </a:cubicBezTo>
                <a:cubicBezTo>
                  <a:pt x="150" y="15"/>
                  <a:pt x="153" y="16"/>
                  <a:pt x="156" y="17"/>
                </a:cubicBezTo>
                <a:close/>
                <a:moveTo>
                  <a:pt x="149" y="12"/>
                </a:moveTo>
                <a:cubicBezTo>
                  <a:pt x="149" y="12"/>
                  <a:pt x="149" y="12"/>
                  <a:pt x="149" y="12"/>
                </a:cubicBezTo>
                <a:cubicBezTo>
                  <a:pt x="151" y="13"/>
                  <a:pt x="153" y="13"/>
                  <a:pt x="155" y="14"/>
                </a:cubicBezTo>
                <a:cubicBezTo>
                  <a:pt x="157" y="15"/>
                  <a:pt x="158" y="15"/>
                  <a:pt x="160" y="16"/>
                </a:cubicBezTo>
                <a:cubicBezTo>
                  <a:pt x="158" y="16"/>
                  <a:pt x="156" y="15"/>
                  <a:pt x="155" y="15"/>
                </a:cubicBezTo>
                <a:cubicBezTo>
                  <a:pt x="153" y="14"/>
                  <a:pt x="151" y="13"/>
                  <a:pt x="149" y="12"/>
                </a:cubicBezTo>
                <a:close/>
                <a:moveTo>
                  <a:pt x="156" y="36"/>
                </a:moveTo>
                <a:cubicBezTo>
                  <a:pt x="158" y="36"/>
                  <a:pt x="160" y="36"/>
                  <a:pt x="163" y="36"/>
                </a:cubicBezTo>
                <a:cubicBezTo>
                  <a:pt x="161" y="37"/>
                  <a:pt x="160" y="37"/>
                  <a:pt x="158" y="38"/>
                </a:cubicBezTo>
                <a:cubicBezTo>
                  <a:pt x="156" y="39"/>
                  <a:pt x="154" y="39"/>
                  <a:pt x="152" y="39"/>
                </a:cubicBezTo>
                <a:cubicBezTo>
                  <a:pt x="153" y="38"/>
                  <a:pt x="155" y="37"/>
                  <a:pt x="156" y="36"/>
                </a:cubicBezTo>
                <a:close/>
                <a:moveTo>
                  <a:pt x="155" y="34"/>
                </a:moveTo>
                <a:cubicBezTo>
                  <a:pt x="156" y="34"/>
                  <a:pt x="156" y="33"/>
                  <a:pt x="156" y="33"/>
                </a:cubicBezTo>
                <a:cubicBezTo>
                  <a:pt x="156" y="33"/>
                  <a:pt x="157" y="33"/>
                  <a:pt x="157" y="33"/>
                </a:cubicBezTo>
                <a:cubicBezTo>
                  <a:pt x="157" y="33"/>
                  <a:pt x="157" y="34"/>
                  <a:pt x="156" y="34"/>
                </a:cubicBezTo>
                <a:cubicBezTo>
                  <a:pt x="156" y="34"/>
                  <a:pt x="156" y="34"/>
                  <a:pt x="155" y="34"/>
                </a:cubicBezTo>
                <a:close/>
                <a:moveTo>
                  <a:pt x="134" y="213"/>
                </a:moveTo>
                <a:cubicBezTo>
                  <a:pt x="135" y="212"/>
                  <a:pt x="136" y="211"/>
                  <a:pt x="137" y="209"/>
                </a:cubicBezTo>
                <a:cubicBezTo>
                  <a:pt x="139" y="208"/>
                  <a:pt x="140" y="207"/>
                  <a:pt x="141" y="206"/>
                </a:cubicBezTo>
                <a:cubicBezTo>
                  <a:pt x="141" y="206"/>
                  <a:pt x="141" y="206"/>
                  <a:pt x="142" y="206"/>
                </a:cubicBezTo>
                <a:cubicBezTo>
                  <a:pt x="140" y="207"/>
                  <a:pt x="139" y="209"/>
                  <a:pt x="138" y="210"/>
                </a:cubicBezTo>
                <a:cubicBezTo>
                  <a:pt x="137" y="211"/>
                  <a:pt x="136" y="212"/>
                  <a:pt x="134" y="213"/>
                </a:cubicBezTo>
                <a:close/>
                <a:moveTo>
                  <a:pt x="137" y="217"/>
                </a:moveTo>
                <a:cubicBezTo>
                  <a:pt x="136" y="218"/>
                  <a:pt x="135" y="219"/>
                  <a:pt x="133" y="220"/>
                </a:cubicBezTo>
                <a:cubicBezTo>
                  <a:pt x="134" y="220"/>
                  <a:pt x="134" y="220"/>
                  <a:pt x="134" y="219"/>
                </a:cubicBezTo>
                <a:cubicBezTo>
                  <a:pt x="135" y="219"/>
                  <a:pt x="136" y="218"/>
                  <a:pt x="137" y="217"/>
                </a:cubicBezTo>
                <a:close/>
                <a:moveTo>
                  <a:pt x="140" y="203"/>
                </a:moveTo>
                <a:cubicBezTo>
                  <a:pt x="138" y="204"/>
                  <a:pt x="136" y="206"/>
                  <a:pt x="134" y="208"/>
                </a:cubicBezTo>
                <a:cubicBezTo>
                  <a:pt x="132" y="209"/>
                  <a:pt x="130" y="210"/>
                  <a:pt x="128" y="211"/>
                </a:cubicBezTo>
                <a:cubicBezTo>
                  <a:pt x="128" y="210"/>
                  <a:pt x="128" y="210"/>
                  <a:pt x="127" y="210"/>
                </a:cubicBezTo>
                <a:cubicBezTo>
                  <a:pt x="128" y="210"/>
                  <a:pt x="128" y="209"/>
                  <a:pt x="128" y="209"/>
                </a:cubicBezTo>
                <a:cubicBezTo>
                  <a:pt x="131" y="207"/>
                  <a:pt x="134" y="205"/>
                  <a:pt x="137" y="202"/>
                </a:cubicBezTo>
                <a:cubicBezTo>
                  <a:pt x="141" y="199"/>
                  <a:pt x="145" y="196"/>
                  <a:pt x="149" y="193"/>
                </a:cubicBezTo>
                <a:cubicBezTo>
                  <a:pt x="146" y="197"/>
                  <a:pt x="143" y="200"/>
                  <a:pt x="140" y="203"/>
                </a:cubicBezTo>
                <a:close/>
                <a:moveTo>
                  <a:pt x="117" y="206"/>
                </a:moveTo>
                <a:cubicBezTo>
                  <a:pt x="117" y="206"/>
                  <a:pt x="118" y="205"/>
                  <a:pt x="118" y="205"/>
                </a:cubicBezTo>
                <a:cubicBezTo>
                  <a:pt x="119" y="205"/>
                  <a:pt x="119" y="206"/>
                  <a:pt x="119" y="206"/>
                </a:cubicBezTo>
                <a:cubicBezTo>
                  <a:pt x="119" y="206"/>
                  <a:pt x="119" y="206"/>
                  <a:pt x="118" y="207"/>
                </a:cubicBezTo>
                <a:cubicBezTo>
                  <a:pt x="118" y="207"/>
                  <a:pt x="117" y="206"/>
                  <a:pt x="117" y="206"/>
                </a:cubicBezTo>
                <a:close/>
                <a:moveTo>
                  <a:pt x="117" y="208"/>
                </a:moveTo>
                <a:cubicBezTo>
                  <a:pt x="117" y="208"/>
                  <a:pt x="117" y="208"/>
                  <a:pt x="117" y="208"/>
                </a:cubicBezTo>
                <a:cubicBezTo>
                  <a:pt x="117" y="208"/>
                  <a:pt x="116" y="208"/>
                  <a:pt x="116" y="207"/>
                </a:cubicBezTo>
                <a:cubicBezTo>
                  <a:pt x="116" y="207"/>
                  <a:pt x="116" y="207"/>
                  <a:pt x="116" y="207"/>
                </a:cubicBezTo>
                <a:cubicBezTo>
                  <a:pt x="116" y="207"/>
                  <a:pt x="117" y="208"/>
                  <a:pt x="117" y="208"/>
                </a:cubicBezTo>
                <a:close/>
                <a:moveTo>
                  <a:pt x="116" y="202"/>
                </a:moveTo>
                <a:cubicBezTo>
                  <a:pt x="116" y="202"/>
                  <a:pt x="115" y="201"/>
                  <a:pt x="115" y="201"/>
                </a:cubicBezTo>
                <a:cubicBezTo>
                  <a:pt x="116" y="199"/>
                  <a:pt x="118" y="198"/>
                  <a:pt x="120" y="196"/>
                </a:cubicBezTo>
                <a:cubicBezTo>
                  <a:pt x="127" y="190"/>
                  <a:pt x="134" y="185"/>
                  <a:pt x="141" y="180"/>
                </a:cubicBezTo>
                <a:cubicBezTo>
                  <a:pt x="133" y="188"/>
                  <a:pt x="125" y="195"/>
                  <a:pt x="116" y="202"/>
                </a:cubicBezTo>
                <a:close/>
                <a:moveTo>
                  <a:pt x="88" y="181"/>
                </a:moveTo>
                <a:cubicBezTo>
                  <a:pt x="88" y="180"/>
                  <a:pt x="88" y="178"/>
                  <a:pt x="88" y="177"/>
                </a:cubicBezTo>
                <a:cubicBezTo>
                  <a:pt x="90" y="176"/>
                  <a:pt x="92" y="174"/>
                  <a:pt x="94" y="172"/>
                </a:cubicBezTo>
                <a:cubicBezTo>
                  <a:pt x="97" y="171"/>
                  <a:pt x="99" y="170"/>
                  <a:pt x="102" y="169"/>
                </a:cubicBezTo>
                <a:cubicBezTo>
                  <a:pt x="100" y="171"/>
                  <a:pt x="98" y="173"/>
                  <a:pt x="97" y="175"/>
                </a:cubicBezTo>
                <a:cubicBezTo>
                  <a:pt x="94" y="177"/>
                  <a:pt x="91" y="179"/>
                  <a:pt x="88" y="181"/>
                </a:cubicBezTo>
                <a:close/>
                <a:moveTo>
                  <a:pt x="89" y="194"/>
                </a:moveTo>
                <a:cubicBezTo>
                  <a:pt x="89" y="194"/>
                  <a:pt x="88" y="195"/>
                  <a:pt x="88" y="196"/>
                </a:cubicBezTo>
                <a:cubicBezTo>
                  <a:pt x="87" y="196"/>
                  <a:pt x="87" y="196"/>
                  <a:pt x="87" y="196"/>
                </a:cubicBezTo>
                <a:cubicBezTo>
                  <a:pt x="88" y="195"/>
                  <a:pt x="89" y="194"/>
                  <a:pt x="89" y="194"/>
                </a:cubicBezTo>
                <a:cubicBezTo>
                  <a:pt x="89" y="194"/>
                  <a:pt x="89" y="194"/>
                  <a:pt x="89" y="194"/>
                </a:cubicBezTo>
                <a:close/>
                <a:moveTo>
                  <a:pt x="83" y="166"/>
                </a:moveTo>
                <a:cubicBezTo>
                  <a:pt x="83" y="166"/>
                  <a:pt x="82" y="167"/>
                  <a:pt x="82" y="167"/>
                </a:cubicBezTo>
                <a:cubicBezTo>
                  <a:pt x="82" y="167"/>
                  <a:pt x="82" y="167"/>
                  <a:pt x="82" y="167"/>
                </a:cubicBezTo>
                <a:cubicBezTo>
                  <a:pt x="83" y="165"/>
                  <a:pt x="84" y="164"/>
                  <a:pt x="85" y="163"/>
                </a:cubicBezTo>
                <a:cubicBezTo>
                  <a:pt x="85" y="164"/>
                  <a:pt x="85" y="164"/>
                  <a:pt x="85" y="165"/>
                </a:cubicBezTo>
                <a:cubicBezTo>
                  <a:pt x="84" y="165"/>
                  <a:pt x="84" y="166"/>
                  <a:pt x="83" y="166"/>
                </a:cubicBezTo>
                <a:close/>
                <a:moveTo>
                  <a:pt x="85" y="175"/>
                </a:moveTo>
                <a:cubicBezTo>
                  <a:pt x="84" y="175"/>
                  <a:pt x="84" y="175"/>
                  <a:pt x="83" y="176"/>
                </a:cubicBezTo>
                <a:cubicBezTo>
                  <a:pt x="83" y="175"/>
                  <a:pt x="83" y="175"/>
                  <a:pt x="83" y="175"/>
                </a:cubicBezTo>
                <a:cubicBezTo>
                  <a:pt x="84" y="175"/>
                  <a:pt x="84" y="175"/>
                  <a:pt x="85" y="175"/>
                </a:cubicBezTo>
                <a:close/>
                <a:moveTo>
                  <a:pt x="62" y="209"/>
                </a:moveTo>
                <a:cubicBezTo>
                  <a:pt x="60" y="208"/>
                  <a:pt x="59" y="207"/>
                  <a:pt x="58" y="206"/>
                </a:cubicBezTo>
                <a:cubicBezTo>
                  <a:pt x="58" y="205"/>
                  <a:pt x="58" y="205"/>
                  <a:pt x="58" y="205"/>
                </a:cubicBezTo>
                <a:cubicBezTo>
                  <a:pt x="58" y="204"/>
                  <a:pt x="58" y="203"/>
                  <a:pt x="58" y="202"/>
                </a:cubicBezTo>
                <a:cubicBezTo>
                  <a:pt x="58" y="203"/>
                  <a:pt x="59" y="203"/>
                  <a:pt x="59" y="203"/>
                </a:cubicBezTo>
                <a:cubicBezTo>
                  <a:pt x="60" y="205"/>
                  <a:pt x="61" y="207"/>
                  <a:pt x="62" y="209"/>
                </a:cubicBezTo>
                <a:cubicBezTo>
                  <a:pt x="62" y="209"/>
                  <a:pt x="62" y="209"/>
                  <a:pt x="62" y="209"/>
                </a:cubicBezTo>
                <a:close/>
                <a:moveTo>
                  <a:pt x="62" y="211"/>
                </a:moveTo>
                <a:cubicBezTo>
                  <a:pt x="62" y="211"/>
                  <a:pt x="62" y="211"/>
                  <a:pt x="62" y="211"/>
                </a:cubicBezTo>
                <a:cubicBezTo>
                  <a:pt x="63" y="211"/>
                  <a:pt x="63" y="211"/>
                  <a:pt x="63" y="211"/>
                </a:cubicBezTo>
                <a:cubicBezTo>
                  <a:pt x="61" y="211"/>
                  <a:pt x="60" y="210"/>
                  <a:pt x="59" y="210"/>
                </a:cubicBezTo>
                <a:cubicBezTo>
                  <a:pt x="60" y="210"/>
                  <a:pt x="61" y="211"/>
                  <a:pt x="62" y="211"/>
                </a:cubicBezTo>
                <a:close/>
                <a:moveTo>
                  <a:pt x="60" y="200"/>
                </a:moveTo>
                <a:cubicBezTo>
                  <a:pt x="59" y="199"/>
                  <a:pt x="58" y="197"/>
                  <a:pt x="57" y="196"/>
                </a:cubicBezTo>
                <a:cubicBezTo>
                  <a:pt x="57" y="196"/>
                  <a:pt x="57" y="196"/>
                  <a:pt x="58" y="196"/>
                </a:cubicBezTo>
                <a:cubicBezTo>
                  <a:pt x="58" y="196"/>
                  <a:pt x="58" y="196"/>
                  <a:pt x="58" y="195"/>
                </a:cubicBezTo>
                <a:cubicBezTo>
                  <a:pt x="60" y="197"/>
                  <a:pt x="61" y="199"/>
                  <a:pt x="63" y="201"/>
                </a:cubicBezTo>
                <a:cubicBezTo>
                  <a:pt x="63" y="201"/>
                  <a:pt x="63" y="201"/>
                  <a:pt x="63" y="201"/>
                </a:cubicBezTo>
                <a:cubicBezTo>
                  <a:pt x="62" y="201"/>
                  <a:pt x="61" y="200"/>
                  <a:pt x="60" y="200"/>
                </a:cubicBezTo>
                <a:cubicBezTo>
                  <a:pt x="60" y="200"/>
                  <a:pt x="60" y="200"/>
                  <a:pt x="60" y="200"/>
                </a:cubicBezTo>
                <a:close/>
                <a:moveTo>
                  <a:pt x="44" y="171"/>
                </a:moveTo>
                <a:cubicBezTo>
                  <a:pt x="45" y="173"/>
                  <a:pt x="47" y="175"/>
                  <a:pt x="48" y="176"/>
                </a:cubicBezTo>
                <a:cubicBezTo>
                  <a:pt x="48" y="177"/>
                  <a:pt x="48" y="178"/>
                  <a:pt x="48" y="180"/>
                </a:cubicBezTo>
                <a:cubicBezTo>
                  <a:pt x="48" y="179"/>
                  <a:pt x="47" y="179"/>
                  <a:pt x="47" y="179"/>
                </a:cubicBezTo>
                <a:cubicBezTo>
                  <a:pt x="47" y="178"/>
                  <a:pt x="46" y="177"/>
                  <a:pt x="46" y="176"/>
                </a:cubicBezTo>
                <a:cubicBezTo>
                  <a:pt x="45" y="174"/>
                  <a:pt x="44" y="171"/>
                  <a:pt x="43" y="168"/>
                </a:cubicBezTo>
                <a:cubicBezTo>
                  <a:pt x="43" y="169"/>
                  <a:pt x="44" y="170"/>
                  <a:pt x="44" y="170"/>
                </a:cubicBezTo>
                <a:cubicBezTo>
                  <a:pt x="44" y="170"/>
                  <a:pt x="44" y="171"/>
                  <a:pt x="44" y="171"/>
                </a:cubicBezTo>
                <a:close/>
                <a:moveTo>
                  <a:pt x="33" y="98"/>
                </a:moveTo>
                <a:cubicBezTo>
                  <a:pt x="33" y="99"/>
                  <a:pt x="33" y="100"/>
                  <a:pt x="33" y="101"/>
                </a:cubicBezTo>
                <a:cubicBezTo>
                  <a:pt x="33" y="102"/>
                  <a:pt x="32" y="103"/>
                  <a:pt x="32" y="104"/>
                </a:cubicBezTo>
                <a:cubicBezTo>
                  <a:pt x="32" y="103"/>
                  <a:pt x="31" y="101"/>
                  <a:pt x="31" y="99"/>
                </a:cubicBezTo>
                <a:cubicBezTo>
                  <a:pt x="32" y="99"/>
                  <a:pt x="32" y="99"/>
                  <a:pt x="33" y="98"/>
                </a:cubicBezTo>
                <a:close/>
                <a:moveTo>
                  <a:pt x="31" y="98"/>
                </a:moveTo>
                <a:cubicBezTo>
                  <a:pt x="30" y="97"/>
                  <a:pt x="30" y="97"/>
                  <a:pt x="30" y="97"/>
                </a:cubicBezTo>
                <a:cubicBezTo>
                  <a:pt x="31" y="97"/>
                  <a:pt x="31" y="96"/>
                  <a:pt x="32" y="96"/>
                </a:cubicBezTo>
                <a:cubicBezTo>
                  <a:pt x="32" y="96"/>
                  <a:pt x="32" y="96"/>
                  <a:pt x="32" y="97"/>
                </a:cubicBezTo>
                <a:cubicBezTo>
                  <a:pt x="32" y="97"/>
                  <a:pt x="31" y="97"/>
                  <a:pt x="31" y="98"/>
                </a:cubicBezTo>
                <a:close/>
                <a:moveTo>
                  <a:pt x="32" y="85"/>
                </a:moveTo>
                <a:cubicBezTo>
                  <a:pt x="32" y="85"/>
                  <a:pt x="32" y="85"/>
                  <a:pt x="32" y="85"/>
                </a:cubicBezTo>
                <a:cubicBezTo>
                  <a:pt x="33" y="83"/>
                  <a:pt x="34" y="82"/>
                  <a:pt x="36" y="80"/>
                </a:cubicBezTo>
                <a:cubicBezTo>
                  <a:pt x="35" y="81"/>
                  <a:pt x="35" y="81"/>
                  <a:pt x="34" y="82"/>
                </a:cubicBezTo>
                <a:cubicBezTo>
                  <a:pt x="33" y="83"/>
                  <a:pt x="33" y="84"/>
                  <a:pt x="32" y="85"/>
                </a:cubicBezTo>
                <a:close/>
                <a:moveTo>
                  <a:pt x="35" y="84"/>
                </a:moveTo>
                <a:cubicBezTo>
                  <a:pt x="35" y="84"/>
                  <a:pt x="35" y="83"/>
                  <a:pt x="36" y="83"/>
                </a:cubicBezTo>
                <a:cubicBezTo>
                  <a:pt x="36" y="83"/>
                  <a:pt x="36" y="82"/>
                  <a:pt x="37" y="82"/>
                </a:cubicBezTo>
                <a:cubicBezTo>
                  <a:pt x="36" y="83"/>
                  <a:pt x="35" y="85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5"/>
                  <a:pt x="34" y="85"/>
                  <a:pt x="35" y="84"/>
                </a:cubicBezTo>
                <a:close/>
                <a:moveTo>
                  <a:pt x="37" y="73"/>
                </a:moveTo>
                <a:cubicBezTo>
                  <a:pt x="39" y="72"/>
                  <a:pt x="40" y="71"/>
                  <a:pt x="41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71"/>
                  <a:pt x="40" y="71"/>
                  <a:pt x="40" y="71"/>
                </a:cubicBezTo>
                <a:cubicBezTo>
                  <a:pt x="39" y="72"/>
                  <a:pt x="38" y="73"/>
                  <a:pt x="36" y="74"/>
                </a:cubicBezTo>
                <a:cubicBezTo>
                  <a:pt x="37" y="74"/>
                  <a:pt x="37" y="73"/>
                  <a:pt x="37" y="73"/>
                </a:cubicBezTo>
                <a:close/>
                <a:moveTo>
                  <a:pt x="35" y="72"/>
                </a:moveTo>
                <a:cubicBezTo>
                  <a:pt x="36" y="71"/>
                  <a:pt x="37" y="70"/>
                  <a:pt x="39" y="68"/>
                </a:cubicBezTo>
                <a:cubicBezTo>
                  <a:pt x="38" y="69"/>
                  <a:pt x="37" y="70"/>
                  <a:pt x="36" y="71"/>
                </a:cubicBezTo>
                <a:cubicBezTo>
                  <a:pt x="36" y="72"/>
                  <a:pt x="35" y="72"/>
                  <a:pt x="35" y="72"/>
                </a:cubicBezTo>
                <a:close/>
                <a:moveTo>
                  <a:pt x="42" y="77"/>
                </a:moveTo>
                <a:cubicBezTo>
                  <a:pt x="42" y="76"/>
                  <a:pt x="43" y="76"/>
                  <a:pt x="43" y="76"/>
                </a:cubicBezTo>
                <a:cubicBezTo>
                  <a:pt x="42" y="77"/>
                  <a:pt x="42" y="78"/>
                  <a:pt x="41" y="80"/>
                </a:cubicBezTo>
                <a:cubicBezTo>
                  <a:pt x="41" y="80"/>
                  <a:pt x="41" y="80"/>
                  <a:pt x="41" y="80"/>
                </a:cubicBezTo>
                <a:cubicBezTo>
                  <a:pt x="40" y="81"/>
                  <a:pt x="39" y="82"/>
                  <a:pt x="38" y="83"/>
                </a:cubicBezTo>
                <a:cubicBezTo>
                  <a:pt x="38" y="83"/>
                  <a:pt x="38" y="83"/>
                  <a:pt x="37" y="83"/>
                </a:cubicBezTo>
                <a:cubicBezTo>
                  <a:pt x="39" y="81"/>
                  <a:pt x="40" y="79"/>
                  <a:pt x="42" y="77"/>
                </a:cubicBezTo>
                <a:close/>
                <a:moveTo>
                  <a:pt x="69" y="32"/>
                </a:moveTo>
                <a:cubicBezTo>
                  <a:pt x="67" y="34"/>
                  <a:pt x="64" y="36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0" y="38"/>
                  <a:pt x="59" y="40"/>
                  <a:pt x="57" y="41"/>
                </a:cubicBezTo>
                <a:cubicBezTo>
                  <a:pt x="58" y="39"/>
                  <a:pt x="59" y="37"/>
                  <a:pt x="60" y="36"/>
                </a:cubicBezTo>
                <a:cubicBezTo>
                  <a:pt x="63" y="35"/>
                  <a:pt x="66" y="33"/>
                  <a:pt x="69" y="32"/>
                </a:cubicBezTo>
                <a:close/>
                <a:moveTo>
                  <a:pt x="55" y="33"/>
                </a:moveTo>
                <a:cubicBezTo>
                  <a:pt x="55" y="33"/>
                  <a:pt x="55" y="33"/>
                  <a:pt x="56" y="33"/>
                </a:cubicBezTo>
                <a:cubicBezTo>
                  <a:pt x="59" y="31"/>
                  <a:pt x="63" y="29"/>
                  <a:pt x="66" y="28"/>
                </a:cubicBezTo>
                <a:cubicBezTo>
                  <a:pt x="65" y="28"/>
                  <a:pt x="64" y="29"/>
                  <a:pt x="63" y="29"/>
                </a:cubicBezTo>
                <a:cubicBezTo>
                  <a:pt x="61" y="31"/>
                  <a:pt x="58" y="32"/>
                  <a:pt x="55" y="33"/>
                </a:cubicBezTo>
                <a:close/>
                <a:moveTo>
                  <a:pt x="73" y="36"/>
                </a:moveTo>
                <a:cubicBezTo>
                  <a:pt x="74" y="36"/>
                  <a:pt x="74" y="35"/>
                  <a:pt x="74" y="35"/>
                </a:cubicBezTo>
                <a:cubicBezTo>
                  <a:pt x="73" y="38"/>
                  <a:pt x="71" y="40"/>
                  <a:pt x="69" y="42"/>
                </a:cubicBezTo>
                <a:cubicBezTo>
                  <a:pt x="67" y="43"/>
                  <a:pt x="65" y="45"/>
                  <a:pt x="64" y="46"/>
                </a:cubicBezTo>
                <a:cubicBezTo>
                  <a:pt x="67" y="43"/>
                  <a:pt x="70" y="39"/>
                  <a:pt x="73" y="36"/>
                </a:cubicBezTo>
                <a:close/>
                <a:moveTo>
                  <a:pt x="70" y="36"/>
                </a:moveTo>
                <a:cubicBezTo>
                  <a:pt x="71" y="35"/>
                  <a:pt x="72" y="34"/>
                  <a:pt x="74" y="32"/>
                </a:cubicBezTo>
                <a:cubicBezTo>
                  <a:pt x="73" y="33"/>
                  <a:pt x="73" y="33"/>
                  <a:pt x="73" y="34"/>
                </a:cubicBezTo>
                <a:cubicBezTo>
                  <a:pt x="72" y="34"/>
                  <a:pt x="71" y="35"/>
                  <a:pt x="70" y="36"/>
                </a:cubicBezTo>
                <a:close/>
                <a:moveTo>
                  <a:pt x="77" y="34"/>
                </a:moveTo>
                <a:cubicBezTo>
                  <a:pt x="78" y="33"/>
                  <a:pt x="79" y="33"/>
                  <a:pt x="80" y="32"/>
                </a:cubicBezTo>
                <a:cubicBezTo>
                  <a:pt x="78" y="34"/>
                  <a:pt x="77" y="36"/>
                  <a:pt x="75" y="37"/>
                </a:cubicBezTo>
                <a:cubicBezTo>
                  <a:pt x="74" y="38"/>
                  <a:pt x="74" y="39"/>
                  <a:pt x="73" y="39"/>
                </a:cubicBezTo>
                <a:cubicBezTo>
                  <a:pt x="74" y="37"/>
                  <a:pt x="76" y="36"/>
                  <a:pt x="77" y="34"/>
                </a:cubicBezTo>
                <a:close/>
                <a:moveTo>
                  <a:pt x="77" y="31"/>
                </a:moveTo>
                <a:cubicBezTo>
                  <a:pt x="77" y="31"/>
                  <a:pt x="77" y="30"/>
                  <a:pt x="78" y="30"/>
                </a:cubicBezTo>
                <a:cubicBezTo>
                  <a:pt x="78" y="30"/>
                  <a:pt x="78" y="30"/>
                  <a:pt x="78" y="29"/>
                </a:cubicBezTo>
                <a:cubicBezTo>
                  <a:pt x="78" y="29"/>
                  <a:pt x="78" y="29"/>
                  <a:pt x="79" y="29"/>
                </a:cubicBezTo>
                <a:cubicBezTo>
                  <a:pt x="78" y="29"/>
                  <a:pt x="78" y="30"/>
                  <a:pt x="78" y="30"/>
                </a:cubicBezTo>
                <a:cubicBezTo>
                  <a:pt x="77" y="30"/>
                  <a:pt x="77" y="31"/>
                  <a:pt x="77" y="31"/>
                </a:cubicBezTo>
                <a:close/>
                <a:moveTo>
                  <a:pt x="96" y="32"/>
                </a:moveTo>
                <a:cubicBezTo>
                  <a:pt x="96" y="32"/>
                  <a:pt x="96" y="32"/>
                  <a:pt x="96" y="32"/>
                </a:cubicBezTo>
                <a:cubicBezTo>
                  <a:pt x="95" y="34"/>
                  <a:pt x="93" y="36"/>
                  <a:pt x="91" y="38"/>
                </a:cubicBezTo>
                <a:cubicBezTo>
                  <a:pt x="91" y="38"/>
                  <a:pt x="90" y="38"/>
                  <a:pt x="90" y="39"/>
                </a:cubicBezTo>
                <a:cubicBezTo>
                  <a:pt x="90" y="39"/>
                  <a:pt x="90" y="39"/>
                  <a:pt x="90" y="39"/>
                </a:cubicBezTo>
                <a:cubicBezTo>
                  <a:pt x="88" y="41"/>
                  <a:pt x="87" y="43"/>
                  <a:pt x="85" y="44"/>
                </a:cubicBezTo>
                <a:cubicBezTo>
                  <a:pt x="82" y="46"/>
                  <a:pt x="80" y="48"/>
                  <a:pt x="77" y="50"/>
                </a:cubicBezTo>
                <a:cubicBezTo>
                  <a:pt x="77" y="50"/>
                  <a:pt x="77" y="50"/>
                  <a:pt x="76" y="50"/>
                </a:cubicBezTo>
                <a:cubicBezTo>
                  <a:pt x="76" y="51"/>
                  <a:pt x="75" y="51"/>
                  <a:pt x="74" y="52"/>
                </a:cubicBezTo>
                <a:cubicBezTo>
                  <a:pt x="73" y="53"/>
                  <a:pt x="73" y="53"/>
                  <a:pt x="73" y="53"/>
                </a:cubicBezTo>
                <a:cubicBezTo>
                  <a:pt x="76" y="49"/>
                  <a:pt x="80" y="45"/>
                  <a:pt x="83" y="42"/>
                </a:cubicBezTo>
                <a:cubicBezTo>
                  <a:pt x="87" y="38"/>
                  <a:pt x="91" y="35"/>
                  <a:pt x="96" y="32"/>
                </a:cubicBezTo>
                <a:close/>
                <a:moveTo>
                  <a:pt x="87" y="36"/>
                </a:moveTo>
                <a:cubicBezTo>
                  <a:pt x="87" y="36"/>
                  <a:pt x="88" y="35"/>
                  <a:pt x="88" y="35"/>
                </a:cubicBezTo>
                <a:cubicBezTo>
                  <a:pt x="89" y="35"/>
                  <a:pt x="89" y="35"/>
                  <a:pt x="90" y="34"/>
                </a:cubicBezTo>
                <a:cubicBezTo>
                  <a:pt x="89" y="35"/>
                  <a:pt x="88" y="36"/>
                  <a:pt x="87" y="36"/>
                </a:cubicBezTo>
                <a:close/>
                <a:moveTo>
                  <a:pt x="111" y="34"/>
                </a:moveTo>
                <a:cubicBezTo>
                  <a:pt x="110" y="34"/>
                  <a:pt x="110" y="34"/>
                  <a:pt x="109" y="34"/>
                </a:cubicBezTo>
                <a:cubicBezTo>
                  <a:pt x="109" y="34"/>
                  <a:pt x="108" y="34"/>
                  <a:pt x="108" y="34"/>
                </a:cubicBezTo>
                <a:cubicBezTo>
                  <a:pt x="108" y="34"/>
                  <a:pt x="108" y="33"/>
                  <a:pt x="109" y="33"/>
                </a:cubicBezTo>
                <a:cubicBezTo>
                  <a:pt x="109" y="33"/>
                  <a:pt x="109" y="32"/>
                  <a:pt x="110" y="32"/>
                </a:cubicBezTo>
                <a:cubicBezTo>
                  <a:pt x="111" y="32"/>
                  <a:pt x="112" y="32"/>
                  <a:pt x="113" y="32"/>
                </a:cubicBezTo>
                <a:cubicBezTo>
                  <a:pt x="112" y="33"/>
                  <a:pt x="112" y="33"/>
                  <a:pt x="111" y="34"/>
                </a:cubicBezTo>
                <a:close/>
                <a:moveTo>
                  <a:pt x="112" y="36"/>
                </a:moveTo>
                <a:cubicBezTo>
                  <a:pt x="111" y="36"/>
                  <a:pt x="111" y="37"/>
                  <a:pt x="110" y="37"/>
                </a:cubicBezTo>
                <a:cubicBezTo>
                  <a:pt x="110" y="37"/>
                  <a:pt x="109" y="37"/>
                  <a:pt x="109" y="37"/>
                </a:cubicBezTo>
                <a:cubicBezTo>
                  <a:pt x="110" y="37"/>
                  <a:pt x="110" y="36"/>
                  <a:pt x="111" y="36"/>
                </a:cubicBezTo>
                <a:cubicBezTo>
                  <a:pt x="111" y="36"/>
                  <a:pt x="111" y="36"/>
                  <a:pt x="112" y="36"/>
                </a:cubicBezTo>
                <a:close/>
                <a:moveTo>
                  <a:pt x="108" y="36"/>
                </a:moveTo>
                <a:cubicBezTo>
                  <a:pt x="107" y="37"/>
                  <a:pt x="106" y="37"/>
                  <a:pt x="105" y="38"/>
                </a:cubicBezTo>
                <a:cubicBezTo>
                  <a:pt x="105" y="38"/>
                  <a:pt x="105" y="39"/>
                  <a:pt x="105" y="39"/>
                </a:cubicBezTo>
                <a:cubicBezTo>
                  <a:pt x="104" y="39"/>
                  <a:pt x="104" y="39"/>
                  <a:pt x="103" y="39"/>
                </a:cubicBezTo>
                <a:cubicBezTo>
                  <a:pt x="104" y="38"/>
                  <a:pt x="105" y="37"/>
                  <a:pt x="106" y="36"/>
                </a:cubicBezTo>
                <a:cubicBezTo>
                  <a:pt x="107" y="36"/>
                  <a:pt x="107" y="36"/>
                  <a:pt x="108" y="36"/>
                </a:cubicBezTo>
                <a:close/>
                <a:moveTo>
                  <a:pt x="122" y="49"/>
                </a:moveTo>
                <a:cubicBezTo>
                  <a:pt x="125" y="49"/>
                  <a:pt x="128" y="48"/>
                  <a:pt x="132" y="47"/>
                </a:cubicBezTo>
                <a:cubicBezTo>
                  <a:pt x="131" y="48"/>
                  <a:pt x="130" y="49"/>
                  <a:pt x="129" y="50"/>
                </a:cubicBezTo>
                <a:cubicBezTo>
                  <a:pt x="128" y="50"/>
                  <a:pt x="127" y="51"/>
                  <a:pt x="126" y="51"/>
                </a:cubicBezTo>
                <a:cubicBezTo>
                  <a:pt x="126" y="51"/>
                  <a:pt x="126" y="51"/>
                  <a:pt x="126" y="51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25" y="52"/>
                  <a:pt x="126" y="51"/>
                  <a:pt x="127" y="50"/>
                </a:cubicBezTo>
                <a:cubicBezTo>
                  <a:pt x="127" y="50"/>
                  <a:pt x="126" y="48"/>
                  <a:pt x="126" y="49"/>
                </a:cubicBezTo>
                <a:cubicBezTo>
                  <a:pt x="125" y="50"/>
                  <a:pt x="124" y="51"/>
                  <a:pt x="123" y="52"/>
                </a:cubicBezTo>
                <a:cubicBezTo>
                  <a:pt x="123" y="51"/>
                  <a:pt x="122" y="51"/>
                  <a:pt x="121" y="51"/>
                </a:cubicBezTo>
                <a:cubicBezTo>
                  <a:pt x="121" y="51"/>
                  <a:pt x="121" y="51"/>
                  <a:pt x="121" y="51"/>
                </a:cubicBezTo>
                <a:cubicBezTo>
                  <a:pt x="121" y="51"/>
                  <a:pt x="121" y="51"/>
                  <a:pt x="122" y="50"/>
                </a:cubicBezTo>
                <a:cubicBezTo>
                  <a:pt x="122" y="50"/>
                  <a:pt x="122" y="50"/>
                  <a:pt x="122" y="49"/>
                </a:cubicBezTo>
                <a:close/>
                <a:moveTo>
                  <a:pt x="148" y="57"/>
                </a:moveTo>
                <a:cubicBezTo>
                  <a:pt x="146" y="57"/>
                  <a:pt x="143" y="58"/>
                  <a:pt x="141" y="59"/>
                </a:cubicBezTo>
                <a:cubicBezTo>
                  <a:pt x="142" y="58"/>
                  <a:pt x="143" y="57"/>
                  <a:pt x="144" y="56"/>
                </a:cubicBezTo>
                <a:cubicBezTo>
                  <a:pt x="149" y="54"/>
                  <a:pt x="153" y="52"/>
                  <a:pt x="158" y="50"/>
                </a:cubicBezTo>
                <a:cubicBezTo>
                  <a:pt x="155" y="52"/>
                  <a:pt x="151" y="54"/>
                  <a:pt x="148" y="57"/>
                </a:cubicBezTo>
                <a:close/>
                <a:moveTo>
                  <a:pt x="160" y="51"/>
                </a:moveTo>
                <a:cubicBezTo>
                  <a:pt x="159" y="52"/>
                  <a:pt x="159" y="52"/>
                  <a:pt x="159" y="52"/>
                </a:cubicBezTo>
                <a:cubicBezTo>
                  <a:pt x="158" y="53"/>
                  <a:pt x="157" y="53"/>
                  <a:pt x="156" y="54"/>
                </a:cubicBezTo>
                <a:cubicBezTo>
                  <a:pt x="157" y="53"/>
                  <a:pt x="158" y="52"/>
                  <a:pt x="160" y="51"/>
                </a:cubicBezTo>
                <a:close/>
                <a:moveTo>
                  <a:pt x="163" y="63"/>
                </a:moveTo>
                <a:cubicBezTo>
                  <a:pt x="167" y="61"/>
                  <a:pt x="171" y="59"/>
                  <a:pt x="175" y="57"/>
                </a:cubicBezTo>
                <a:cubicBezTo>
                  <a:pt x="174" y="58"/>
                  <a:pt x="173" y="60"/>
                  <a:pt x="172" y="61"/>
                </a:cubicBezTo>
                <a:cubicBezTo>
                  <a:pt x="167" y="63"/>
                  <a:pt x="161" y="66"/>
                  <a:pt x="156" y="69"/>
                </a:cubicBezTo>
                <a:cubicBezTo>
                  <a:pt x="155" y="69"/>
                  <a:pt x="154" y="70"/>
                  <a:pt x="153" y="70"/>
                </a:cubicBezTo>
                <a:cubicBezTo>
                  <a:pt x="156" y="68"/>
                  <a:pt x="159" y="65"/>
                  <a:pt x="163" y="63"/>
                </a:cubicBezTo>
                <a:close/>
                <a:moveTo>
                  <a:pt x="162" y="61"/>
                </a:moveTo>
                <a:cubicBezTo>
                  <a:pt x="163" y="60"/>
                  <a:pt x="165" y="59"/>
                  <a:pt x="166" y="57"/>
                </a:cubicBezTo>
                <a:cubicBezTo>
                  <a:pt x="168" y="57"/>
                  <a:pt x="169" y="56"/>
                  <a:pt x="171" y="56"/>
                </a:cubicBezTo>
                <a:cubicBezTo>
                  <a:pt x="168" y="57"/>
                  <a:pt x="165" y="59"/>
                  <a:pt x="162" y="61"/>
                </a:cubicBezTo>
                <a:cubicBezTo>
                  <a:pt x="162" y="61"/>
                  <a:pt x="162" y="61"/>
                  <a:pt x="162" y="61"/>
                </a:cubicBezTo>
                <a:close/>
                <a:moveTo>
                  <a:pt x="172" y="57"/>
                </a:moveTo>
                <a:cubicBezTo>
                  <a:pt x="174" y="56"/>
                  <a:pt x="176" y="54"/>
                  <a:pt x="179" y="53"/>
                </a:cubicBezTo>
                <a:cubicBezTo>
                  <a:pt x="178" y="53"/>
                  <a:pt x="178" y="54"/>
                  <a:pt x="178" y="54"/>
                </a:cubicBezTo>
                <a:cubicBezTo>
                  <a:pt x="176" y="55"/>
                  <a:pt x="174" y="56"/>
                  <a:pt x="172" y="57"/>
                </a:cubicBezTo>
                <a:close/>
                <a:moveTo>
                  <a:pt x="189" y="60"/>
                </a:moveTo>
                <a:cubicBezTo>
                  <a:pt x="185" y="62"/>
                  <a:pt x="181" y="64"/>
                  <a:pt x="176" y="66"/>
                </a:cubicBezTo>
                <a:cubicBezTo>
                  <a:pt x="178" y="64"/>
                  <a:pt x="180" y="62"/>
                  <a:pt x="182" y="60"/>
                </a:cubicBezTo>
                <a:cubicBezTo>
                  <a:pt x="184" y="60"/>
                  <a:pt x="186" y="59"/>
                  <a:pt x="187" y="59"/>
                </a:cubicBezTo>
                <a:cubicBezTo>
                  <a:pt x="188" y="59"/>
                  <a:pt x="188" y="59"/>
                  <a:pt x="189" y="60"/>
                </a:cubicBezTo>
                <a:close/>
                <a:moveTo>
                  <a:pt x="189" y="58"/>
                </a:moveTo>
                <a:cubicBezTo>
                  <a:pt x="190" y="58"/>
                  <a:pt x="192" y="57"/>
                  <a:pt x="194" y="57"/>
                </a:cubicBezTo>
                <a:cubicBezTo>
                  <a:pt x="193" y="58"/>
                  <a:pt x="191" y="59"/>
                  <a:pt x="190" y="59"/>
                </a:cubicBezTo>
                <a:cubicBezTo>
                  <a:pt x="189" y="59"/>
                  <a:pt x="189" y="59"/>
                  <a:pt x="189" y="58"/>
                </a:cubicBezTo>
                <a:close/>
                <a:moveTo>
                  <a:pt x="193" y="65"/>
                </a:moveTo>
                <a:cubicBezTo>
                  <a:pt x="194" y="65"/>
                  <a:pt x="195" y="65"/>
                  <a:pt x="196" y="64"/>
                </a:cubicBezTo>
                <a:cubicBezTo>
                  <a:pt x="194" y="65"/>
                  <a:pt x="193" y="66"/>
                  <a:pt x="191" y="67"/>
                </a:cubicBezTo>
                <a:cubicBezTo>
                  <a:pt x="188" y="69"/>
                  <a:pt x="184" y="70"/>
                  <a:pt x="181" y="72"/>
                </a:cubicBezTo>
                <a:cubicBezTo>
                  <a:pt x="182" y="71"/>
                  <a:pt x="183" y="71"/>
                  <a:pt x="184" y="70"/>
                </a:cubicBezTo>
                <a:cubicBezTo>
                  <a:pt x="187" y="68"/>
                  <a:pt x="190" y="67"/>
                  <a:pt x="193" y="65"/>
                </a:cubicBezTo>
                <a:close/>
                <a:moveTo>
                  <a:pt x="188" y="65"/>
                </a:moveTo>
                <a:cubicBezTo>
                  <a:pt x="190" y="64"/>
                  <a:pt x="192" y="63"/>
                  <a:pt x="195" y="62"/>
                </a:cubicBezTo>
                <a:cubicBezTo>
                  <a:pt x="194" y="63"/>
                  <a:pt x="193" y="63"/>
                  <a:pt x="192" y="64"/>
                </a:cubicBezTo>
                <a:cubicBezTo>
                  <a:pt x="191" y="64"/>
                  <a:pt x="189" y="65"/>
                  <a:pt x="188" y="65"/>
                </a:cubicBezTo>
                <a:cubicBezTo>
                  <a:pt x="188" y="65"/>
                  <a:pt x="188" y="65"/>
                  <a:pt x="188" y="65"/>
                </a:cubicBezTo>
                <a:close/>
                <a:moveTo>
                  <a:pt x="207" y="95"/>
                </a:moveTo>
                <a:cubicBezTo>
                  <a:pt x="210" y="94"/>
                  <a:pt x="213" y="92"/>
                  <a:pt x="215" y="91"/>
                </a:cubicBezTo>
                <a:cubicBezTo>
                  <a:pt x="216" y="92"/>
                  <a:pt x="216" y="93"/>
                  <a:pt x="217" y="95"/>
                </a:cubicBezTo>
                <a:cubicBezTo>
                  <a:pt x="212" y="97"/>
                  <a:pt x="208" y="99"/>
                  <a:pt x="204" y="101"/>
                </a:cubicBezTo>
                <a:cubicBezTo>
                  <a:pt x="204" y="101"/>
                  <a:pt x="203" y="101"/>
                  <a:pt x="203" y="101"/>
                </a:cubicBezTo>
                <a:cubicBezTo>
                  <a:pt x="202" y="102"/>
                  <a:pt x="201" y="103"/>
                  <a:pt x="199" y="104"/>
                </a:cubicBezTo>
                <a:cubicBezTo>
                  <a:pt x="199" y="104"/>
                  <a:pt x="199" y="105"/>
                  <a:pt x="198" y="105"/>
                </a:cubicBezTo>
                <a:cubicBezTo>
                  <a:pt x="198" y="105"/>
                  <a:pt x="198" y="105"/>
                  <a:pt x="198" y="105"/>
                </a:cubicBezTo>
                <a:cubicBezTo>
                  <a:pt x="199" y="104"/>
                  <a:pt x="200" y="103"/>
                  <a:pt x="200" y="102"/>
                </a:cubicBezTo>
                <a:cubicBezTo>
                  <a:pt x="203" y="100"/>
                  <a:pt x="205" y="98"/>
                  <a:pt x="208" y="96"/>
                </a:cubicBezTo>
                <a:cubicBezTo>
                  <a:pt x="208" y="96"/>
                  <a:pt x="208" y="95"/>
                  <a:pt x="207" y="95"/>
                </a:cubicBezTo>
                <a:close/>
                <a:moveTo>
                  <a:pt x="196" y="173"/>
                </a:moveTo>
                <a:cubicBezTo>
                  <a:pt x="197" y="172"/>
                  <a:pt x="198" y="171"/>
                  <a:pt x="198" y="171"/>
                </a:cubicBezTo>
                <a:cubicBezTo>
                  <a:pt x="198" y="171"/>
                  <a:pt x="198" y="171"/>
                  <a:pt x="198" y="171"/>
                </a:cubicBezTo>
                <a:cubicBezTo>
                  <a:pt x="197" y="172"/>
                  <a:pt x="196" y="173"/>
                  <a:pt x="195" y="174"/>
                </a:cubicBezTo>
                <a:cubicBezTo>
                  <a:pt x="196" y="174"/>
                  <a:pt x="196" y="173"/>
                  <a:pt x="196" y="173"/>
                </a:cubicBezTo>
                <a:close/>
                <a:moveTo>
                  <a:pt x="195" y="164"/>
                </a:moveTo>
                <a:cubicBezTo>
                  <a:pt x="195" y="165"/>
                  <a:pt x="195" y="165"/>
                  <a:pt x="194" y="165"/>
                </a:cubicBezTo>
                <a:cubicBezTo>
                  <a:pt x="195" y="164"/>
                  <a:pt x="196" y="162"/>
                  <a:pt x="197" y="161"/>
                </a:cubicBezTo>
                <a:cubicBezTo>
                  <a:pt x="196" y="162"/>
                  <a:pt x="196" y="163"/>
                  <a:pt x="195" y="164"/>
                </a:cubicBezTo>
                <a:close/>
                <a:moveTo>
                  <a:pt x="194" y="155"/>
                </a:moveTo>
                <a:cubicBezTo>
                  <a:pt x="193" y="157"/>
                  <a:pt x="191" y="158"/>
                  <a:pt x="190" y="159"/>
                </a:cubicBezTo>
                <a:cubicBezTo>
                  <a:pt x="193" y="156"/>
                  <a:pt x="196" y="153"/>
                  <a:pt x="198" y="150"/>
                </a:cubicBezTo>
                <a:cubicBezTo>
                  <a:pt x="197" y="152"/>
                  <a:pt x="196" y="154"/>
                  <a:pt x="194" y="155"/>
                </a:cubicBezTo>
                <a:close/>
                <a:moveTo>
                  <a:pt x="105" y="198"/>
                </a:moveTo>
                <a:cubicBezTo>
                  <a:pt x="105" y="198"/>
                  <a:pt x="106" y="198"/>
                  <a:pt x="106" y="197"/>
                </a:cubicBezTo>
                <a:cubicBezTo>
                  <a:pt x="106" y="197"/>
                  <a:pt x="107" y="197"/>
                  <a:pt x="107" y="197"/>
                </a:cubicBezTo>
                <a:cubicBezTo>
                  <a:pt x="106" y="198"/>
                  <a:pt x="106" y="198"/>
                  <a:pt x="105" y="199"/>
                </a:cubicBezTo>
                <a:cubicBezTo>
                  <a:pt x="105" y="199"/>
                  <a:pt x="105" y="198"/>
                  <a:pt x="105" y="198"/>
                </a:cubicBezTo>
                <a:close/>
                <a:moveTo>
                  <a:pt x="108" y="204"/>
                </a:moveTo>
                <a:cubicBezTo>
                  <a:pt x="108" y="204"/>
                  <a:pt x="108" y="204"/>
                  <a:pt x="108" y="204"/>
                </a:cubicBezTo>
                <a:cubicBezTo>
                  <a:pt x="107" y="203"/>
                  <a:pt x="105" y="202"/>
                  <a:pt x="104" y="202"/>
                </a:cubicBezTo>
                <a:cubicBezTo>
                  <a:pt x="104" y="202"/>
                  <a:pt x="104" y="201"/>
                  <a:pt x="104" y="201"/>
                </a:cubicBezTo>
                <a:cubicBezTo>
                  <a:pt x="106" y="202"/>
                  <a:pt x="107" y="203"/>
                  <a:pt x="108" y="204"/>
                </a:cubicBezTo>
                <a:close/>
                <a:moveTo>
                  <a:pt x="104" y="194"/>
                </a:moveTo>
                <a:cubicBezTo>
                  <a:pt x="104" y="194"/>
                  <a:pt x="103" y="194"/>
                  <a:pt x="103" y="193"/>
                </a:cubicBezTo>
                <a:cubicBezTo>
                  <a:pt x="104" y="192"/>
                  <a:pt x="105" y="191"/>
                  <a:pt x="106" y="190"/>
                </a:cubicBezTo>
                <a:cubicBezTo>
                  <a:pt x="107" y="189"/>
                  <a:pt x="109" y="188"/>
                  <a:pt x="110" y="186"/>
                </a:cubicBezTo>
                <a:cubicBezTo>
                  <a:pt x="115" y="183"/>
                  <a:pt x="119" y="179"/>
                  <a:pt x="123" y="176"/>
                </a:cubicBezTo>
                <a:cubicBezTo>
                  <a:pt x="125" y="175"/>
                  <a:pt x="127" y="174"/>
                  <a:pt x="129" y="173"/>
                </a:cubicBezTo>
                <a:cubicBezTo>
                  <a:pt x="124" y="177"/>
                  <a:pt x="118" y="182"/>
                  <a:pt x="112" y="187"/>
                </a:cubicBezTo>
                <a:cubicBezTo>
                  <a:pt x="110" y="189"/>
                  <a:pt x="107" y="192"/>
                  <a:pt x="104" y="194"/>
                </a:cubicBezTo>
                <a:close/>
                <a:moveTo>
                  <a:pt x="73" y="126"/>
                </a:moveTo>
                <a:cubicBezTo>
                  <a:pt x="73" y="126"/>
                  <a:pt x="72" y="127"/>
                  <a:pt x="72" y="128"/>
                </a:cubicBezTo>
                <a:cubicBezTo>
                  <a:pt x="71" y="127"/>
                  <a:pt x="71" y="126"/>
                  <a:pt x="71" y="125"/>
                </a:cubicBezTo>
                <a:cubicBezTo>
                  <a:pt x="71" y="125"/>
                  <a:pt x="71" y="124"/>
                  <a:pt x="71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3" y="125"/>
                  <a:pt x="73" y="125"/>
                  <a:pt x="73" y="126"/>
                </a:cubicBezTo>
                <a:close/>
                <a:moveTo>
                  <a:pt x="71" y="168"/>
                </a:moveTo>
                <a:cubicBezTo>
                  <a:pt x="71" y="167"/>
                  <a:pt x="71" y="167"/>
                  <a:pt x="71" y="167"/>
                </a:cubicBezTo>
                <a:cubicBezTo>
                  <a:pt x="71" y="166"/>
                  <a:pt x="71" y="166"/>
                  <a:pt x="72" y="166"/>
                </a:cubicBezTo>
                <a:cubicBezTo>
                  <a:pt x="72" y="167"/>
                  <a:pt x="72" y="167"/>
                  <a:pt x="72" y="167"/>
                </a:cubicBezTo>
                <a:cubicBezTo>
                  <a:pt x="72" y="167"/>
                  <a:pt x="71" y="168"/>
                  <a:pt x="71" y="168"/>
                </a:cubicBezTo>
                <a:close/>
                <a:moveTo>
                  <a:pt x="73" y="170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71"/>
                  <a:pt x="73" y="171"/>
                  <a:pt x="73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0"/>
                  <a:pt x="72" y="170"/>
                  <a:pt x="73" y="170"/>
                </a:cubicBezTo>
                <a:close/>
                <a:moveTo>
                  <a:pt x="71" y="165"/>
                </a:moveTo>
                <a:cubicBezTo>
                  <a:pt x="71" y="164"/>
                  <a:pt x="71" y="163"/>
                  <a:pt x="70" y="162"/>
                </a:cubicBezTo>
                <a:cubicBezTo>
                  <a:pt x="71" y="162"/>
                  <a:pt x="71" y="162"/>
                  <a:pt x="71" y="162"/>
                </a:cubicBezTo>
                <a:cubicBezTo>
                  <a:pt x="71" y="163"/>
                  <a:pt x="71" y="164"/>
                  <a:pt x="71" y="164"/>
                </a:cubicBezTo>
                <a:cubicBezTo>
                  <a:pt x="71" y="165"/>
                  <a:pt x="71" y="165"/>
                  <a:pt x="71" y="165"/>
                </a:cubicBezTo>
                <a:close/>
                <a:moveTo>
                  <a:pt x="61" y="51"/>
                </a:moveTo>
                <a:cubicBezTo>
                  <a:pt x="61" y="51"/>
                  <a:pt x="61" y="52"/>
                  <a:pt x="61" y="52"/>
                </a:cubicBezTo>
                <a:cubicBezTo>
                  <a:pt x="59" y="54"/>
                  <a:pt x="57" y="55"/>
                  <a:pt x="55" y="57"/>
                </a:cubicBezTo>
                <a:cubicBezTo>
                  <a:pt x="55" y="58"/>
                  <a:pt x="54" y="59"/>
                  <a:pt x="53" y="59"/>
                </a:cubicBezTo>
                <a:cubicBezTo>
                  <a:pt x="52" y="61"/>
                  <a:pt x="50" y="62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2"/>
                  <a:pt x="50" y="61"/>
                  <a:pt x="51" y="60"/>
                </a:cubicBezTo>
                <a:cubicBezTo>
                  <a:pt x="54" y="57"/>
                  <a:pt x="58" y="54"/>
                  <a:pt x="61" y="51"/>
                </a:cubicBezTo>
                <a:close/>
                <a:moveTo>
                  <a:pt x="54" y="54"/>
                </a:moveTo>
                <a:cubicBezTo>
                  <a:pt x="55" y="54"/>
                  <a:pt x="55" y="54"/>
                  <a:pt x="55" y="54"/>
                </a:cubicBezTo>
                <a:cubicBezTo>
                  <a:pt x="55" y="54"/>
                  <a:pt x="55" y="53"/>
                  <a:pt x="56" y="53"/>
                </a:cubicBezTo>
                <a:cubicBezTo>
                  <a:pt x="57" y="52"/>
                  <a:pt x="58" y="52"/>
                  <a:pt x="58" y="51"/>
                </a:cubicBezTo>
                <a:cubicBezTo>
                  <a:pt x="57" y="52"/>
                  <a:pt x="56" y="53"/>
                  <a:pt x="54" y="54"/>
                </a:cubicBezTo>
                <a:close/>
                <a:moveTo>
                  <a:pt x="92" y="45"/>
                </a:moveTo>
                <a:cubicBezTo>
                  <a:pt x="92" y="47"/>
                  <a:pt x="92" y="48"/>
                  <a:pt x="91" y="50"/>
                </a:cubicBezTo>
                <a:cubicBezTo>
                  <a:pt x="86" y="54"/>
                  <a:pt x="80" y="58"/>
                  <a:pt x="75" y="63"/>
                </a:cubicBezTo>
                <a:cubicBezTo>
                  <a:pt x="75" y="62"/>
                  <a:pt x="75" y="61"/>
                  <a:pt x="76" y="60"/>
                </a:cubicBezTo>
                <a:cubicBezTo>
                  <a:pt x="81" y="55"/>
                  <a:pt x="87" y="50"/>
                  <a:pt x="92" y="45"/>
                </a:cubicBezTo>
                <a:close/>
                <a:moveTo>
                  <a:pt x="82" y="53"/>
                </a:moveTo>
                <a:cubicBezTo>
                  <a:pt x="84" y="50"/>
                  <a:pt x="86" y="48"/>
                  <a:pt x="89" y="46"/>
                </a:cubicBezTo>
                <a:cubicBezTo>
                  <a:pt x="89" y="46"/>
                  <a:pt x="90" y="45"/>
                  <a:pt x="90" y="45"/>
                </a:cubicBezTo>
                <a:cubicBezTo>
                  <a:pt x="87" y="48"/>
                  <a:pt x="84" y="50"/>
                  <a:pt x="82" y="53"/>
                </a:cubicBezTo>
                <a:close/>
                <a:moveTo>
                  <a:pt x="110" y="51"/>
                </a:moveTo>
                <a:cubicBezTo>
                  <a:pt x="110" y="51"/>
                  <a:pt x="110" y="51"/>
                  <a:pt x="110" y="51"/>
                </a:cubicBezTo>
                <a:cubicBezTo>
                  <a:pt x="110" y="52"/>
                  <a:pt x="109" y="52"/>
                  <a:pt x="108" y="53"/>
                </a:cubicBezTo>
                <a:cubicBezTo>
                  <a:pt x="106" y="54"/>
                  <a:pt x="104" y="54"/>
                  <a:pt x="102" y="55"/>
                </a:cubicBezTo>
                <a:cubicBezTo>
                  <a:pt x="103" y="54"/>
                  <a:pt x="105" y="53"/>
                  <a:pt x="106" y="51"/>
                </a:cubicBezTo>
                <a:cubicBezTo>
                  <a:pt x="107" y="51"/>
                  <a:pt x="108" y="50"/>
                  <a:pt x="109" y="50"/>
                </a:cubicBezTo>
                <a:cubicBezTo>
                  <a:pt x="108" y="50"/>
                  <a:pt x="109" y="51"/>
                  <a:pt x="110" y="51"/>
                </a:cubicBezTo>
                <a:close/>
                <a:moveTo>
                  <a:pt x="112" y="77"/>
                </a:moveTo>
                <a:cubicBezTo>
                  <a:pt x="110" y="79"/>
                  <a:pt x="108" y="82"/>
                  <a:pt x="107" y="84"/>
                </a:cubicBezTo>
                <a:cubicBezTo>
                  <a:pt x="109" y="80"/>
                  <a:pt x="112" y="76"/>
                  <a:pt x="115" y="73"/>
                </a:cubicBezTo>
                <a:cubicBezTo>
                  <a:pt x="115" y="73"/>
                  <a:pt x="115" y="73"/>
                  <a:pt x="115" y="72"/>
                </a:cubicBezTo>
                <a:cubicBezTo>
                  <a:pt x="114" y="74"/>
                  <a:pt x="113" y="76"/>
                  <a:pt x="112" y="77"/>
                </a:cubicBezTo>
                <a:close/>
                <a:moveTo>
                  <a:pt x="116" y="78"/>
                </a:moveTo>
                <a:cubicBezTo>
                  <a:pt x="115" y="79"/>
                  <a:pt x="114" y="80"/>
                  <a:pt x="114" y="80"/>
                </a:cubicBezTo>
                <a:cubicBezTo>
                  <a:pt x="112" y="82"/>
                  <a:pt x="110" y="83"/>
                  <a:pt x="109" y="85"/>
                </a:cubicBezTo>
                <a:cubicBezTo>
                  <a:pt x="111" y="83"/>
                  <a:pt x="113" y="80"/>
                  <a:pt x="116" y="78"/>
                </a:cubicBezTo>
                <a:close/>
                <a:moveTo>
                  <a:pt x="98" y="92"/>
                </a:moveTo>
                <a:cubicBezTo>
                  <a:pt x="95" y="96"/>
                  <a:pt x="91" y="99"/>
                  <a:pt x="88" y="102"/>
                </a:cubicBezTo>
                <a:cubicBezTo>
                  <a:pt x="89" y="101"/>
                  <a:pt x="89" y="100"/>
                  <a:pt x="90" y="98"/>
                </a:cubicBezTo>
                <a:cubicBezTo>
                  <a:pt x="96" y="92"/>
                  <a:pt x="103" y="85"/>
                  <a:pt x="109" y="78"/>
                </a:cubicBezTo>
                <a:cubicBezTo>
                  <a:pt x="105" y="82"/>
                  <a:pt x="102" y="87"/>
                  <a:pt x="98" y="92"/>
                </a:cubicBezTo>
                <a:close/>
                <a:moveTo>
                  <a:pt x="99" y="97"/>
                </a:moveTo>
                <a:cubicBezTo>
                  <a:pt x="97" y="100"/>
                  <a:pt x="94" y="103"/>
                  <a:pt x="92" y="105"/>
                </a:cubicBezTo>
                <a:cubicBezTo>
                  <a:pt x="93" y="104"/>
                  <a:pt x="94" y="102"/>
                  <a:pt x="95" y="100"/>
                </a:cubicBezTo>
                <a:cubicBezTo>
                  <a:pt x="97" y="99"/>
                  <a:pt x="98" y="98"/>
                  <a:pt x="99" y="97"/>
                </a:cubicBezTo>
                <a:close/>
                <a:moveTo>
                  <a:pt x="128" y="67"/>
                </a:moveTo>
                <a:cubicBezTo>
                  <a:pt x="129" y="66"/>
                  <a:pt x="130" y="65"/>
                  <a:pt x="130" y="64"/>
                </a:cubicBezTo>
                <a:cubicBezTo>
                  <a:pt x="131" y="64"/>
                  <a:pt x="131" y="64"/>
                  <a:pt x="132" y="63"/>
                </a:cubicBezTo>
                <a:cubicBezTo>
                  <a:pt x="132" y="63"/>
                  <a:pt x="133" y="63"/>
                  <a:pt x="133" y="63"/>
                </a:cubicBezTo>
                <a:cubicBezTo>
                  <a:pt x="132" y="64"/>
                  <a:pt x="130" y="66"/>
                  <a:pt x="128" y="67"/>
                </a:cubicBezTo>
                <a:close/>
                <a:moveTo>
                  <a:pt x="137" y="62"/>
                </a:moveTo>
                <a:cubicBezTo>
                  <a:pt x="138" y="62"/>
                  <a:pt x="140" y="61"/>
                  <a:pt x="141" y="61"/>
                </a:cubicBezTo>
                <a:cubicBezTo>
                  <a:pt x="138" y="63"/>
                  <a:pt x="135" y="65"/>
                  <a:pt x="132" y="67"/>
                </a:cubicBezTo>
                <a:cubicBezTo>
                  <a:pt x="133" y="65"/>
                  <a:pt x="135" y="64"/>
                  <a:pt x="137" y="62"/>
                </a:cubicBezTo>
                <a:close/>
                <a:moveTo>
                  <a:pt x="132" y="76"/>
                </a:moveTo>
                <a:cubicBezTo>
                  <a:pt x="132" y="77"/>
                  <a:pt x="132" y="77"/>
                  <a:pt x="132" y="77"/>
                </a:cubicBezTo>
                <a:cubicBezTo>
                  <a:pt x="133" y="77"/>
                  <a:pt x="134" y="76"/>
                  <a:pt x="136" y="76"/>
                </a:cubicBezTo>
                <a:cubicBezTo>
                  <a:pt x="132" y="79"/>
                  <a:pt x="128" y="82"/>
                  <a:pt x="124" y="85"/>
                </a:cubicBezTo>
                <a:cubicBezTo>
                  <a:pt x="125" y="85"/>
                  <a:pt x="125" y="84"/>
                  <a:pt x="125" y="84"/>
                </a:cubicBezTo>
                <a:cubicBezTo>
                  <a:pt x="128" y="82"/>
                  <a:pt x="130" y="80"/>
                  <a:pt x="132" y="77"/>
                </a:cubicBezTo>
                <a:cubicBezTo>
                  <a:pt x="132" y="77"/>
                  <a:pt x="132" y="77"/>
                  <a:pt x="132" y="76"/>
                </a:cubicBezTo>
                <a:close/>
                <a:moveTo>
                  <a:pt x="199" y="77"/>
                </a:moveTo>
                <a:cubicBezTo>
                  <a:pt x="199" y="78"/>
                  <a:pt x="198" y="78"/>
                  <a:pt x="198" y="78"/>
                </a:cubicBezTo>
                <a:cubicBezTo>
                  <a:pt x="196" y="79"/>
                  <a:pt x="194" y="80"/>
                  <a:pt x="192" y="81"/>
                </a:cubicBezTo>
                <a:cubicBezTo>
                  <a:pt x="192" y="80"/>
                  <a:pt x="192" y="80"/>
                  <a:pt x="192" y="80"/>
                </a:cubicBezTo>
                <a:cubicBezTo>
                  <a:pt x="195" y="79"/>
                  <a:pt x="197" y="78"/>
                  <a:pt x="199" y="77"/>
                </a:cubicBezTo>
                <a:close/>
                <a:moveTo>
                  <a:pt x="196" y="75"/>
                </a:moveTo>
                <a:cubicBezTo>
                  <a:pt x="197" y="74"/>
                  <a:pt x="198" y="73"/>
                  <a:pt x="199" y="73"/>
                </a:cubicBezTo>
                <a:cubicBezTo>
                  <a:pt x="198" y="73"/>
                  <a:pt x="197" y="74"/>
                  <a:pt x="196" y="75"/>
                </a:cubicBezTo>
                <a:cubicBezTo>
                  <a:pt x="196" y="75"/>
                  <a:pt x="196" y="75"/>
                  <a:pt x="196" y="75"/>
                </a:cubicBezTo>
                <a:close/>
                <a:moveTo>
                  <a:pt x="191" y="138"/>
                </a:moveTo>
                <a:cubicBezTo>
                  <a:pt x="191" y="138"/>
                  <a:pt x="191" y="138"/>
                  <a:pt x="190" y="137"/>
                </a:cubicBezTo>
                <a:cubicBezTo>
                  <a:pt x="191" y="137"/>
                  <a:pt x="191" y="136"/>
                  <a:pt x="191" y="136"/>
                </a:cubicBezTo>
                <a:cubicBezTo>
                  <a:pt x="197" y="131"/>
                  <a:pt x="203" y="126"/>
                  <a:pt x="209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3" y="127"/>
                  <a:pt x="197" y="133"/>
                  <a:pt x="191" y="138"/>
                </a:cubicBezTo>
                <a:close/>
                <a:moveTo>
                  <a:pt x="205" y="126"/>
                </a:moveTo>
                <a:cubicBezTo>
                  <a:pt x="205" y="127"/>
                  <a:pt x="204" y="128"/>
                  <a:pt x="204" y="129"/>
                </a:cubicBezTo>
                <a:cubicBezTo>
                  <a:pt x="199" y="134"/>
                  <a:pt x="196" y="138"/>
                  <a:pt x="192" y="143"/>
                </a:cubicBezTo>
                <a:cubicBezTo>
                  <a:pt x="192" y="143"/>
                  <a:pt x="191" y="143"/>
                  <a:pt x="191" y="143"/>
                </a:cubicBezTo>
                <a:cubicBezTo>
                  <a:pt x="191" y="142"/>
                  <a:pt x="191" y="141"/>
                  <a:pt x="191" y="140"/>
                </a:cubicBezTo>
                <a:cubicBezTo>
                  <a:pt x="196" y="136"/>
                  <a:pt x="201" y="131"/>
                  <a:pt x="205" y="126"/>
                </a:cubicBezTo>
                <a:close/>
                <a:moveTo>
                  <a:pt x="189" y="139"/>
                </a:moveTo>
                <a:cubicBezTo>
                  <a:pt x="189" y="139"/>
                  <a:pt x="189" y="139"/>
                  <a:pt x="189" y="139"/>
                </a:cubicBezTo>
                <a:cubicBezTo>
                  <a:pt x="189" y="140"/>
                  <a:pt x="189" y="140"/>
                  <a:pt x="189" y="140"/>
                </a:cubicBezTo>
                <a:cubicBezTo>
                  <a:pt x="188" y="141"/>
                  <a:pt x="187" y="142"/>
                  <a:pt x="186" y="143"/>
                </a:cubicBezTo>
                <a:cubicBezTo>
                  <a:pt x="186" y="143"/>
                  <a:pt x="186" y="143"/>
                  <a:pt x="186" y="143"/>
                </a:cubicBezTo>
                <a:cubicBezTo>
                  <a:pt x="187" y="142"/>
                  <a:pt x="188" y="140"/>
                  <a:pt x="189" y="139"/>
                </a:cubicBezTo>
                <a:close/>
                <a:moveTo>
                  <a:pt x="183" y="144"/>
                </a:moveTo>
                <a:cubicBezTo>
                  <a:pt x="182" y="144"/>
                  <a:pt x="182" y="144"/>
                  <a:pt x="181" y="145"/>
                </a:cubicBezTo>
                <a:cubicBezTo>
                  <a:pt x="183" y="143"/>
                  <a:pt x="184" y="142"/>
                  <a:pt x="186" y="140"/>
                </a:cubicBezTo>
                <a:cubicBezTo>
                  <a:pt x="186" y="140"/>
                  <a:pt x="186" y="140"/>
                  <a:pt x="186" y="140"/>
                </a:cubicBezTo>
                <a:cubicBezTo>
                  <a:pt x="185" y="142"/>
                  <a:pt x="184" y="143"/>
                  <a:pt x="183" y="144"/>
                </a:cubicBezTo>
                <a:close/>
                <a:moveTo>
                  <a:pt x="180" y="142"/>
                </a:moveTo>
                <a:cubicBezTo>
                  <a:pt x="178" y="143"/>
                  <a:pt x="177" y="145"/>
                  <a:pt x="175" y="146"/>
                </a:cubicBezTo>
                <a:cubicBezTo>
                  <a:pt x="175" y="147"/>
                  <a:pt x="174" y="147"/>
                  <a:pt x="174" y="147"/>
                </a:cubicBezTo>
                <a:cubicBezTo>
                  <a:pt x="175" y="146"/>
                  <a:pt x="176" y="144"/>
                  <a:pt x="178" y="142"/>
                </a:cubicBezTo>
                <a:cubicBezTo>
                  <a:pt x="180" y="139"/>
                  <a:pt x="183" y="137"/>
                  <a:pt x="185" y="134"/>
                </a:cubicBezTo>
                <a:cubicBezTo>
                  <a:pt x="186" y="134"/>
                  <a:pt x="186" y="133"/>
                  <a:pt x="187" y="133"/>
                </a:cubicBezTo>
                <a:cubicBezTo>
                  <a:pt x="187" y="133"/>
                  <a:pt x="187" y="134"/>
                  <a:pt x="187" y="134"/>
                </a:cubicBezTo>
                <a:cubicBezTo>
                  <a:pt x="185" y="137"/>
                  <a:pt x="183" y="139"/>
                  <a:pt x="180" y="142"/>
                </a:cubicBezTo>
                <a:close/>
                <a:moveTo>
                  <a:pt x="129" y="154"/>
                </a:moveTo>
                <a:cubicBezTo>
                  <a:pt x="128" y="155"/>
                  <a:pt x="127" y="155"/>
                  <a:pt x="126" y="156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7" y="155"/>
                  <a:pt x="127" y="155"/>
                  <a:pt x="127" y="155"/>
                </a:cubicBezTo>
                <a:cubicBezTo>
                  <a:pt x="128" y="153"/>
                  <a:pt x="130" y="151"/>
                  <a:pt x="132" y="149"/>
                </a:cubicBezTo>
                <a:cubicBezTo>
                  <a:pt x="133" y="148"/>
                  <a:pt x="134" y="148"/>
                  <a:pt x="134" y="147"/>
                </a:cubicBezTo>
                <a:cubicBezTo>
                  <a:pt x="136" y="148"/>
                  <a:pt x="137" y="148"/>
                  <a:pt x="138" y="148"/>
                </a:cubicBezTo>
                <a:cubicBezTo>
                  <a:pt x="136" y="150"/>
                  <a:pt x="135" y="151"/>
                  <a:pt x="133" y="153"/>
                </a:cubicBezTo>
                <a:cubicBezTo>
                  <a:pt x="131" y="153"/>
                  <a:pt x="130" y="154"/>
                  <a:pt x="129" y="154"/>
                </a:cubicBezTo>
                <a:close/>
                <a:moveTo>
                  <a:pt x="130" y="160"/>
                </a:moveTo>
                <a:cubicBezTo>
                  <a:pt x="130" y="161"/>
                  <a:pt x="130" y="161"/>
                  <a:pt x="129" y="161"/>
                </a:cubicBezTo>
                <a:cubicBezTo>
                  <a:pt x="129" y="161"/>
                  <a:pt x="129" y="162"/>
                  <a:pt x="128" y="162"/>
                </a:cubicBezTo>
                <a:cubicBezTo>
                  <a:pt x="129" y="161"/>
                  <a:pt x="129" y="161"/>
                  <a:pt x="130" y="161"/>
                </a:cubicBezTo>
                <a:cubicBezTo>
                  <a:pt x="130" y="161"/>
                  <a:pt x="130" y="161"/>
                  <a:pt x="130" y="160"/>
                </a:cubicBezTo>
                <a:close/>
                <a:moveTo>
                  <a:pt x="89" y="124"/>
                </a:moveTo>
                <a:cubicBezTo>
                  <a:pt x="91" y="122"/>
                  <a:pt x="92" y="120"/>
                  <a:pt x="94" y="118"/>
                </a:cubicBezTo>
                <a:cubicBezTo>
                  <a:pt x="95" y="118"/>
                  <a:pt x="95" y="118"/>
                  <a:pt x="96" y="118"/>
                </a:cubicBezTo>
                <a:cubicBezTo>
                  <a:pt x="94" y="120"/>
                  <a:pt x="92" y="122"/>
                  <a:pt x="89" y="124"/>
                </a:cubicBezTo>
                <a:close/>
                <a:moveTo>
                  <a:pt x="91" y="127"/>
                </a:moveTo>
                <a:cubicBezTo>
                  <a:pt x="89" y="129"/>
                  <a:pt x="88" y="130"/>
                  <a:pt x="87" y="132"/>
                </a:cubicBezTo>
                <a:cubicBezTo>
                  <a:pt x="86" y="132"/>
                  <a:pt x="86" y="132"/>
                  <a:pt x="85" y="131"/>
                </a:cubicBezTo>
                <a:cubicBezTo>
                  <a:pt x="87" y="130"/>
                  <a:pt x="89" y="128"/>
                  <a:pt x="91" y="127"/>
                </a:cubicBezTo>
                <a:close/>
                <a:moveTo>
                  <a:pt x="95" y="123"/>
                </a:moveTo>
                <a:cubicBezTo>
                  <a:pt x="97" y="122"/>
                  <a:pt x="99" y="121"/>
                  <a:pt x="101" y="120"/>
                </a:cubicBezTo>
                <a:cubicBezTo>
                  <a:pt x="99" y="122"/>
                  <a:pt x="97" y="123"/>
                  <a:pt x="95" y="125"/>
                </a:cubicBezTo>
                <a:cubicBezTo>
                  <a:pt x="94" y="127"/>
                  <a:pt x="92" y="128"/>
                  <a:pt x="91" y="130"/>
                </a:cubicBezTo>
                <a:cubicBezTo>
                  <a:pt x="92" y="128"/>
                  <a:pt x="94" y="125"/>
                  <a:pt x="95" y="123"/>
                </a:cubicBezTo>
                <a:close/>
                <a:moveTo>
                  <a:pt x="94" y="130"/>
                </a:moveTo>
                <a:cubicBezTo>
                  <a:pt x="98" y="127"/>
                  <a:pt x="101" y="123"/>
                  <a:pt x="105" y="120"/>
                </a:cubicBezTo>
                <a:cubicBezTo>
                  <a:pt x="105" y="120"/>
                  <a:pt x="105" y="120"/>
                  <a:pt x="106" y="120"/>
                </a:cubicBezTo>
                <a:cubicBezTo>
                  <a:pt x="106" y="120"/>
                  <a:pt x="106" y="120"/>
                  <a:pt x="106" y="120"/>
                </a:cubicBezTo>
                <a:cubicBezTo>
                  <a:pt x="103" y="122"/>
                  <a:pt x="101" y="124"/>
                  <a:pt x="99" y="127"/>
                </a:cubicBezTo>
                <a:cubicBezTo>
                  <a:pt x="96" y="129"/>
                  <a:pt x="94" y="131"/>
                  <a:pt x="91" y="134"/>
                </a:cubicBezTo>
                <a:cubicBezTo>
                  <a:pt x="91" y="134"/>
                  <a:pt x="91" y="134"/>
                  <a:pt x="91" y="133"/>
                </a:cubicBezTo>
                <a:cubicBezTo>
                  <a:pt x="92" y="132"/>
                  <a:pt x="93" y="131"/>
                  <a:pt x="94" y="130"/>
                </a:cubicBezTo>
                <a:close/>
                <a:moveTo>
                  <a:pt x="119" y="101"/>
                </a:moveTo>
                <a:cubicBezTo>
                  <a:pt x="125" y="95"/>
                  <a:pt x="131" y="89"/>
                  <a:pt x="138" y="83"/>
                </a:cubicBezTo>
                <a:cubicBezTo>
                  <a:pt x="139" y="83"/>
                  <a:pt x="141" y="83"/>
                  <a:pt x="142" y="83"/>
                </a:cubicBezTo>
                <a:cubicBezTo>
                  <a:pt x="140" y="86"/>
                  <a:pt x="138" y="88"/>
                  <a:pt x="136" y="91"/>
                </a:cubicBezTo>
                <a:cubicBezTo>
                  <a:pt x="134" y="92"/>
                  <a:pt x="132" y="94"/>
                  <a:pt x="130" y="96"/>
                </a:cubicBezTo>
                <a:cubicBezTo>
                  <a:pt x="122" y="102"/>
                  <a:pt x="115" y="108"/>
                  <a:pt x="107" y="115"/>
                </a:cubicBezTo>
                <a:cubicBezTo>
                  <a:pt x="107" y="115"/>
                  <a:pt x="107" y="115"/>
                  <a:pt x="107" y="115"/>
                </a:cubicBezTo>
                <a:cubicBezTo>
                  <a:pt x="111" y="110"/>
                  <a:pt x="115" y="106"/>
                  <a:pt x="119" y="102"/>
                </a:cubicBezTo>
                <a:cubicBezTo>
                  <a:pt x="120" y="101"/>
                  <a:pt x="119" y="101"/>
                  <a:pt x="119" y="101"/>
                </a:cubicBezTo>
                <a:close/>
                <a:moveTo>
                  <a:pt x="127" y="102"/>
                </a:moveTo>
                <a:cubicBezTo>
                  <a:pt x="125" y="104"/>
                  <a:pt x="123" y="106"/>
                  <a:pt x="121" y="108"/>
                </a:cubicBezTo>
                <a:cubicBezTo>
                  <a:pt x="120" y="109"/>
                  <a:pt x="120" y="109"/>
                  <a:pt x="119" y="110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22" y="107"/>
                  <a:pt x="125" y="104"/>
                  <a:pt x="127" y="102"/>
                </a:cubicBezTo>
                <a:close/>
                <a:moveTo>
                  <a:pt x="189" y="111"/>
                </a:moveTo>
                <a:cubicBezTo>
                  <a:pt x="189" y="111"/>
                  <a:pt x="190" y="110"/>
                  <a:pt x="190" y="109"/>
                </a:cubicBezTo>
                <a:cubicBezTo>
                  <a:pt x="191" y="109"/>
                  <a:pt x="192" y="109"/>
                  <a:pt x="192" y="109"/>
                </a:cubicBezTo>
                <a:cubicBezTo>
                  <a:pt x="191" y="109"/>
                  <a:pt x="190" y="110"/>
                  <a:pt x="189" y="111"/>
                </a:cubicBezTo>
                <a:close/>
                <a:moveTo>
                  <a:pt x="193" y="117"/>
                </a:moveTo>
                <a:cubicBezTo>
                  <a:pt x="193" y="117"/>
                  <a:pt x="194" y="117"/>
                  <a:pt x="194" y="117"/>
                </a:cubicBezTo>
                <a:cubicBezTo>
                  <a:pt x="194" y="118"/>
                  <a:pt x="193" y="118"/>
                  <a:pt x="192" y="119"/>
                </a:cubicBezTo>
                <a:cubicBezTo>
                  <a:pt x="192" y="118"/>
                  <a:pt x="193" y="118"/>
                  <a:pt x="193" y="117"/>
                </a:cubicBezTo>
                <a:close/>
                <a:moveTo>
                  <a:pt x="189" y="107"/>
                </a:moveTo>
                <a:cubicBezTo>
                  <a:pt x="189" y="107"/>
                  <a:pt x="189" y="107"/>
                  <a:pt x="189" y="108"/>
                </a:cubicBezTo>
                <a:cubicBezTo>
                  <a:pt x="188" y="108"/>
                  <a:pt x="188" y="108"/>
                  <a:pt x="187" y="108"/>
                </a:cubicBezTo>
                <a:cubicBezTo>
                  <a:pt x="188" y="107"/>
                  <a:pt x="188" y="107"/>
                  <a:pt x="189" y="106"/>
                </a:cubicBezTo>
                <a:cubicBezTo>
                  <a:pt x="189" y="106"/>
                  <a:pt x="190" y="106"/>
                  <a:pt x="190" y="106"/>
                </a:cubicBezTo>
                <a:cubicBezTo>
                  <a:pt x="190" y="106"/>
                  <a:pt x="189" y="107"/>
                  <a:pt x="189" y="107"/>
                </a:cubicBezTo>
                <a:close/>
                <a:moveTo>
                  <a:pt x="189" y="115"/>
                </a:moveTo>
                <a:cubicBezTo>
                  <a:pt x="189" y="115"/>
                  <a:pt x="189" y="115"/>
                  <a:pt x="189" y="115"/>
                </a:cubicBezTo>
                <a:cubicBezTo>
                  <a:pt x="189" y="116"/>
                  <a:pt x="188" y="116"/>
                  <a:pt x="187" y="117"/>
                </a:cubicBezTo>
                <a:cubicBezTo>
                  <a:pt x="187" y="117"/>
                  <a:pt x="187" y="117"/>
                  <a:pt x="186" y="118"/>
                </a:cubicBezTo>
                <a:cubicBezTo>
                  <a:pt x="186" y="118"/>
                  <a:pt x="185" y="118"/>
                  <a:pt x="184" y="119"/>
                </a:cubicBezTo>
                <a:cubicBezTo>
                  <a:pt x="186" y="118"/>
                  <a:pt x="187" y="116"/>
                  <a:pt x="189" y="115"/>
                </a:cubicBezTo>
                <a:close/>
                <a:moveTo>
                  <a:pt x="191" y="117"/>
                </a:moveTo>
                <a:cubicBezTo>
                  <a:pt x="190" y="118"/>
                  <a:pt x="189" y="120"/>
                  <a:pt x="188" y="121"/>
                </a:cubicBezTo>
                <a:cubicBezTo>
                  <a:pt x="187" y="121"/>
                  <a:pt x="186" y="122"/>
                  <a:pt x="185" y="123"/>
                </a:cubicBezTo>
                <a:cubicBezTo>
                  <a:pt x="186" y="121"/>
                  <a:pt x="187" y="120"/>
                  <a:pt x="188" y="119"/>
                </a:cubicBezTo>
                <a:cubicBezTo>
                  <a:pt x="189" y="118"/>
                  <a:pt x="190" y="117"/>
                  <a:pt x="191" y="117"/>
                </a:cubicBezTo>
                <a:close/>
                <a:moveTo>
                  <a:pt x="182" y="131"/>
                </a:moveTo>
                <a:cubicBezTo>
                  <a:pt x="183" y="131"/>
                  <a:pt x="183" y="130"/>
                  <a:pt x="184" y="130"/>
                </a:cubicBezTo>
                <a:cubicBezTo>
                  <a:pt x="184" y="130"/>
                  <a:pt x="184" y="130"/>
                  <a:pt x="184" y="130"/>
                </a:cubicBezTo>
                <a:cubicBezTo>
                  <a:pt x="183" y="131"/>
                  <a:pt x="182" y="132"/>
                  <a:pt x="181" y="133"/>
                </a:cubicBezTo>
                <a:cubicBezTo>
                  <a:pt x="181" y="133"/>
                  <a:pt x="180" y="133"/>
                  <a:pt x="180" y="134"/>
                </a:cubicBezTo>
                <a:cubicBezTo>
                  <a:pt x="181" y="133"/>
                  <a:pt x="182" y="132"/>
                  <a:pt x="182" y="131"/>
                </a:cubicBezTo>
                <a:close/>
                <a:moveTo>
                  <a:pt x="180" y="124"/>
                </a:moveTo>
                <a:cubicBezTo>
                  <a:pt x="181" y="123"/>
                  <a:pt x="183" y="122"/>
                  <a:pt x="184" y="121"/>
                </a:cubicBezTo>
                <a:cubicBezTo>
                  <a:pt x="183" y="122"/>
                  <a:pt x="182" y="124"/>
                  <a:pt x="181" y="125"/>
                </a:cubicBezTo>
                <a:cubicBezTo>
                  <a:pt x="181" y="124"/>
                  <a:pt x="180" y="124"/>
                  <a:pt x="180" y="124"/>
                </a:cubicBezTo>
                <a:close/>
                <a:moveTo>
                  <a:pt x="178" y="122"/>
                </a:moveTo>
                <a:cubicBezTo>
                  <a:pt x="178" y="122"/>
                  <a:pt x="178" y="122"/>
                  <a:pt x="178" y="122"/>
                </a:cubicBezTo>
                <a:cubicBezTo>
                  <a:pt x="176" y="121"/>
                  <a:pt x="175" y="121"/>
                  <a:pt x="174" y="120"/>
                </a:cubicBezTo>
                <a:cubicBezTo>
                  <a:pt x="178" y="117"/>
                  <a:pt x="182" y="115"/>
                  <a:pt x="186" y="112"/>
                </a:cubicBezTo>
                <a:cubicBezTo>
                  <a:pt x="183" y="115"/>
                  <a:pt x="181" y="119"/>
                  <a:pt x="178" y="122"/>
                </a:cubicBezTo>
                <a:close/>
                <a:moveTo>
                  <a:pt x="178" y="128"/>
                </a:moveTo>
                <a:cubicBezTo>
                  <a:pt x="176" y="129"/>
                  <a:pt x="175" y="129"/>
                  <a:pt x="173" y="130"/>
                </a:cubicBezTo>
                <a:cubicBezTo>
                  <a:pt x="175" y="129"/>
                  <a:pt x="176" y="127"/>
                  <a:pt x="177" y="125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78" y="125"/>
                  <a:pt x="179" y="126"/>
                  <a:pt x="179" y="126"/>
                </a:cubicBezTo>
                <a:cubicBezTo>
                  <a:pt x="179" y="126"/>
                  <a:pt x="179" y="126"/>
                  <a:pt x="179" y="126"/>
                </a:cubicBezTo>
                <a:cubicBezTo>
                  <a:pt x="179" y="126"/>
                  <a:pt x="178" y="127"/>
                  <a:pt x="178" y="127"/>
                </a:cubicBezTo>
                <a:cubicBezTo>
                  <a:pt x="177" y="127"/>
                  <a:pt x="177" y="128"/>
                  <a:pt x="178" y="128"/>
                </a:cubicBezTo>
                <a:close/>
                <a:moveTo>
                  <a:pt x="127" y="123"/>
                </a:moveTo>
                <a:cubicBezTo>
                  <a:pt x="127" y="123"/>
                  <a:pt x="126" y="124"/>
                  <a:pt x="126" y="124"/>
                </a:cubicBezTo>
                <a:cubicBezTo>
                  <a:pt x="126" y="123"/>
                  <a:pt x="126" y="123"/>
                  <a:pt x="127" y="123"/>
                </a:cubicBezTo>
                <a:cubicBezTo>
                  <a:pt x="127" y="123"/>
                  <a:pt x="127" y="123"/>
                  <a:pt x="127" y="122"/>
                </a:cubicBezTo>
                <a:cubicBezTo>
                  <a:pt x="128" y="122"/>
                  <a:pt x="128" y="122"/>
                  <a:pt x="128" y="122"/>
                </a:cubicBezTo>
                <a:cubicBezTo>
                  <a:pt x="128" y="122"/>
                  <a:pt x="128" y="123"/>
                  <a:pt x="127" y="123"/>
                </a:cubicBezTo>
                <a:close/>
                <a:moveTo>
                  <a:pt x="136" y="122"/>
                </a:moveTo>
                <a:cubicBezTo>
                  <a:pt x="135" y="122"/>
                  <a:pt x="135" y="123"/>
                  <a:pt x="134" y="123"/>
                </a:cubicBezTo>
                <a:cubicBezTo>
                  <a:pt x="133" y="125"/>
                  <a:pt x="131" y="126"/>
                  <a:pt x="130" y="127"/>
                </a:cubicBezTo>
                <a:cubicBezTo>
                  <a:pt x="129" y="127"/>
                  <a:pt x="128" y="126"/>
                  <a:pt x="127" y="126"/>
                </a:cubicBezTo>
                <a:cubicBezTo>
                  <a:pt x="127" y="125"/>
                  <a:pt x="128" y="125"/>
                  <a:pt x="128" y="124"/>
                </a:cubicBezTo>
                <a:cubicBezTo>
                  <a:pt x="131" y="123"/>
                  <a:pt x="133" y="122"/>
                  <a:pt x="136" y="122"/>
                </a:cubicBezTo>
                <a:close/>
                <a:moveTo>
                  <a:pt x="126" y="127"/>
                </a:moveTo>
                <a:cubicBezTo>
                  <a:pt x="127" y="127"/>
                  <a:pt x="127" y="128"/>
                  <a:pt x="128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7" y="129"/>
                  <a:pt x="126" y="130"/>
                  <a:pt x="125" y="131"/>
                </a:cubicBezTo>
                <a:cubicBezTo>
                  <a:pt x="123" y="132"/>
                  <a:pt x="121" y="133"/>
                  <a:pt x="120" y="134"/>
                </a:cubicBezTo>
                <a:cubicBezTo>
                  <a:pt x="122" y="132"/>
                  <a:pt x="124" y="130"/>
                  <a:pt x="126" y="127"/>
                </a:cubicBezTo>
                <a:close/>
                <a:moveTo>
                  <a:pt x="131" y="129"/>
                </a:moveTo>
                <a:cubicBezTo>
                  <a:pt x="132" y="129"/>
                  <a:pt x="132" y="129"/>
                  <a:pt x="133" y="130"/>
                </a:cubicBezTo>
                <a:cubicBezTo>
                  <a:pt x="133" y="130"/>
                  <a:pt x="133" y="130"/>
                  <a:pt x="132" y="130"/>
                </a:cubicBezTo>
                <a:cubicBezTo>
                  <a:pt x="132" y="130"/>
                  <a:pt x="132" y="130"/>
                  <a:pt x="132" y="130"/>
                </a:cubicBezTo>
                <a:cubicBezTo>
                  <a:pt x="130" y="131"/>
                  <a:pt x="129" y="132"/>
                  <a:pt x="127" y="133"/>
                </a:cubicBezTo>
                <a:cubicBezTo>
                  <a:pt x="128" y="132"/>
                  <a:pt x="130" y="130"/>
                  <a:pt x="131" y="129"/>
                </a:cubicBezTo>
                <a:close/>
                <a:moveTo>
                  <a:pt x="132" y="128"/>
                </a:moveTo>
                <a:cubicBezTo>
                  <a:pt x="135" y="126"/>
                  <a:pt x="138" y="124"/>
                  <a:pt x="140" y="123"/>
                </a:cubicBezTo>
                <a:cubicBezTo>
                  <a:pt x="138" y="125"/>
                  <a:pt x="136" y="127"/>
                  <a:pt x="134" y="129"/>
                </a:cubicBezTo>
                <a:cubicBezTo>
                  <a:pt x="134" y="128"/>
                  <a:pt x="133" y="128"/>
                  <a:pt x="132" y="128"/>
                </a:cubicBezTo>
                <a:close/>
                <a:moveTo>
                  <a:pt x="139" y="130"/>
                </a:moveTo>
                <a:cubicBezTo>
                  <a:pt x="139" y="130"/>
                  <a:pt x="139" y="130"/>
                  <a:pt x="139" y="130"/>
                </a:cubicBezTo>
                <a:cubicBezTo>
                  <a:pt x="139" y="130"/>
                  <a:pt x="138" y="130"/>
                  <a:pt x="138" y="130"/>
                </a:cubicBezTo>
                <a:cubicBezTo>
                  <a:pt x="138" y="130"/>
                  <a:pt x="139" y="129"/>
                  <a:pt x="139" y="129"/>
                </a:cubicBezTo>
                <a:cubicBezTo>
                  <a:pt x="140" y="129"/>
                  <a:pt x="141" y="128"/>
                  <a:pt x="142" y="128"/>
                </a:cubicBezTo>
                <a:cubicBezTo>
                  <a:pt x="141" y="129"/>
                  <a:pt x="140" y="129"/>
                  <a:pt x="139" y="130"/>
                </a:cubicBezTo>
                <a:close/>
                <a:moveTo>
                  <a:pt x="148" y="136"/>
                </a:moveTo>
                <a:cubicBezTo>
                  <a:pt x="144" y="138"/>
                  <a:pt x="141" y="141"/>
                  <a:pt x="138" y="143"/>
                </a:cubicBezTo>
                <a:cubicBezTo>
                  <a:pt x="138" y="142"/>
                  <a:pt x="139" y="142"/>
                  <a:pt x="139" y="141"/>
                </a:cubicBezTo>
                <a:cubicBezTo>
                  <a:pt x="140" y="140"/>
                  <a:pt x="141" y="140"/>
                  <a:pt x="141" y="139"/>
                </a:cubicBezTo>
                <a:cubicBezTo>
                  <a:pt x="142" y="139"/>
                  <a:pt x="142" y="139"/>
                  <a:pt x="142" y="139"/>
                </a:cubicBezTo>
                <a:cubicBezTo>
                  <a:pt x="144" y="138"/>
                  <a:pt x="146" y="137"/>
                  <a:pt x="148" y="136"/>
                </a:cubicBezTo>
                <a:close/>
                <a:moveTo>
                  <a:pt x="139" y="134"/>
                </a:moveTo>
                <a:cubicBezTo>
                  <a:pt x="140" y="133"/>
                  <a:pt x="141" y="133"/>
                  <a:pt x="141" y="133"/>
                </a:cubicBezTo>
                <a:cubicBezTo>
                  <a:pt x="141" y="133"/>
                  <a:pt x="141" y="133"/>
                  <a:pt x="141" y="133"/>
                </a:cubicBezTo>
                <a:cubicBezTo>
                  <a:pt x="140" y="134"/>
                  <a:pt x="139" y="136"/>
                  <a:pt x="137" y="137"/>
                </a:cubicBezTo>
                <a:cubicBezTo>
                  <a:pt x="137" y="137"/>
                  <a:pt x="136" y="138"/>
                  <a:pt x="135" y="138"/>
                </a:cubicBezTo>
                <a:cubicBezTo>
                  <a:pt x="137" y="137"/>
                  <a:pt x="138" y="135"/>
                  <a:pt x="139" y="134"/>
                </a:cubicBezTo>
                <a:close/>
                <a:moveTo>
                  <a:pt x="144" y="144"/>
                </a:moveTo>
                <a:cubicBezTo>
                  <a:pt x="143" y="144"/>
                  <a:pt x="143" y="144"/>
                  <a:pt x="143" y="144"/>
                </a:cubicBezTo>
                <a:cubicBezTo>
                  <a:pt x="142" y="145"/>
                  <a:pt x="141" y="146"/>
                  <a:pt x="140" y="147"/>
                </a:cubicBezTo>
                <a:cubicBezTo>
                  <a:pt x="139" y="147"/>
                  <a:pt x="138" y="146"/>
                  <a:pt x="137" y="146"/>
                </a:cubicBezTo>
                <a:cubicBezTo>
                  <a:pt x="139" y="145"/>
                  <a:pt x="141" y="145"/>
                  <a:pt x="144" y="144"/>
                </a:cubicBezTo>
                <a:close/>
                <a:moveTo>
                  <a:pt x="146" y="152"/>
                </a:moveTo>
                <a:cubicBezTo>
                  <a:pt x="147" y="151"/>
                  <a:pt x="148" y="151"/>
                  <a:pt x="149" y="150"/>
                </a:cubicBezTo>
                <a:cubicBezTo>
                  <a:pt x="148" y="151"/>
                  <a:pt x="147" y="152"/>
                  <a:pt x="146" y="153"/>
                </a:cubicBezTo>
                <a:cubicBezTo>
                  <a:pt x="145" y="154"/>
                  <a:pt x="144" y="154"/>
                  <a:pt x="142" y="155"/>
                </a:cubicBezTo>
                <a:cubicBezTo>
                  <a:pt x="143" y="154"/>
                  <a:pt x="145" y="153"/>
                  <a:pt x="146" y="152"/>
                </a:cubicBezTo>
                <a:close/>
                <a:moveTo>
                  <a:pt x="146" y="147"/>
                </a:moveTo>
                <a:cubicBezTo>
                  <a:pt x="147" y="145"/>
                  <a:pt x="149" y="144"/>
                  <a:pt x="150" y="142"/>
                </a:cubicBezTo>
                <a:cubicBezTo>
                  <a:pt x="151" y="141"/>
                  <a:pt x="153" y="140"/>
                  <a:pt x="154" y="139"/>
                </a:cubicBezTo>
                <a:cubicBezTo>
                  <a:pt x="155" y="139"/>
                  <a:pt x="155" y="139"/>
                  <a:pt x="156" y="139"/>
                </a:cubicBezTo>
                <a:cubicBezTo>
                  <a:pt x="156" y="140"/>
                  <a:pt x="156" y="140"/>
                  <a:pt x="156" y="140"/>
                </a:cubicBezTo>
                <a:cubicBezTo>
                  <a:pt x="154" y="142"/>
                  <a:pt x="151" y="144"/>
                  <a:pt x="149" y="146"/>
                </a:cubicBezTo>
                <a:cubicBezTo>
                  <a:pt x="149" y="146"/>
                  <a:pt x="149" y="146"/>
                  <a:pt x="149" y="146"/>
                </a:cubicBezTo>
                <a:cubicBezTo>
                  <a:pt x="148" y="146"/>
                  <a:pt x="147" y="147"/>
                  <a:pt x="146" y="147"/>
                </a:cubicBezTo>
                <a:close/>
                <a:moveTo>
                  <a:pt x="173" y="99"/>
                </a:moveTo>
                <a:cubicBezTo>
                  <a:pt x="172" y="99"/>
                  <a:pt x="172" y="99"/>
                  <a:pt x="172" y="99"/>
                </a:cubicBezTo>
                <a:cubicBezTo>
                  <a:pt x="172" y="99"/>
                  <a:pt x="172" y="99"/>
                  <a:pt x="171" y="99"/>
                </a:cubicBezTo>
                <a:cubicBezTo>
                  <a:pt x="170" y="100"/>
                  <a:pt x="168" y="101"/>
                  <a:pt x="167" y="101"/>
                </a:cubicBezTo>
                <a:cubicBezTo>
                  <a:pt x="168" y="100"/>
                  <a:pt x="170" y="98"/>
                  <a:pt x="172" y="97"/>
                </a:cubicBezTo>
                <a:cubicBezTo>
                  <a:pt x="172" y="97"/>
                  <a:pt x="172" y="97"/>
                  <a:pt x="172" y="97"/>
                </a:cubicBezTo>
                <a:cubicBezTo>
                  <a:pt x="172" y="98"/>
                  <a:pt x="172" y="98"/>
                  <a:pt x="173" y="99"/>
                </a:cubicBezTo>
                <a:close/>
                <a:moveTo>
                  <a:pt x="168" y="111"/>
                </a:moveTo>
                <a:cubicBezTo>
                  <a:pt x="170" y="109"/>
                  <a:pt x="172" y="108"/>
                  <a:pt x="174" y="107"/>
                </a:cubicBezTo>
                <a:cubicBezTo>
                  <a:pt x="174" y="107"/>
                  <a:pt x="175" y="108"/>
                  <a:pt x="175" y="107"/>
                </a:cubicBezTo>
                <a:cubicBezTo>
                  <a:pt x="176" y="107"/>
                  <a:pt x="176" y="107"/>
                  <a:pt x="176" y="107"/>
                </a:cubicBezTo>
                <a:cubicBezTo>
                  <a:pt x="176" y="107"/>
                  <a:pt x="176" y="107"/>
                  <a:pt x="175" y="108"/>
                </a:cubicBezTo>
                <a:cubicBezTo>
                  <a:pt x="171" y="110"/>
                  <a:pt x="167" y="113"/>
                  <a:pt x="163" y="115"/>
                </a:cubicBezTo>
                <a:cubicBezTo>
                  <a:pt x="164" y="114"/>
                  <a:pt x="164" y="113"/>
                  <a:pt x="165" y="113"/>
                </a:cubicBezTo>
                <a:cubicBezTo>
                  <a:pt x="166" y="112"/>
                  <a:pt x="167" y="111"/>
                  <a:pt x="168" y="111"/>
                </a:cubicBezTo>
                <a:close/>
                <a:moveTo>
                  <a:pt x="165" y="124"/>
                </a:moveTo>
                <a:cubicBezTo>
                  <a:pt x="166" y="123"/>
                  <a:pt x="167" y="122"/>
                  <a:pt x="168" y="121"/>
                </a:cubicBezTo>
                <a:cubicBezTo>
                  <a:pt x="168" y="122"/>
                  <a:pt x="168" y="122"/>
                  <a:pt x="167" y="122"/>
                </a:cubicBezTo>
                <a:cubicBezTo>
                  <a:pt x="166" y="123"/>
                  <a:pt x="165" y="124"/>
                  <a:pt x="164" y="125"/>
                </a:cubicBezTo>
                <a:cubicBezTo>
                  <a:pt x="164" y="124"/>
                  <a:pt x="164" y="124"/>
                  <a:pt x="165" y="124"/>
                </a:cubicBezTo>
                <a:close/>
                <a:moveTo>
                  <a:pt x="156" y="126"/>
                </a:moveTo>
                <a:cubicBezTo>
                  <a:pt x="157" y="125"/>
                  <a:pt x="158" y="125"/>
                  <a:pt x="159" y="124"/>
                </a:cubicBezTo>
                <a:cubicBezTo>
                  <a:pt x="160" y="123"/>
                  <a:pt x="161" y="123"/>
                  <a:pt x="161" y="122"/>
                </a:cubicBezTo>
                <a:cubicBezTo>
                  <a:pt x="162" y="122"/>
                  <a:pt x="163" y="122"/>
                  <a:pt x="164" y="121"/>
                </a:cubicBezTo>
                <a:cubicBezTo>
                  <a:pt x="161" y="123"/>
                  <a:pt x="159" y="125"/>
                  <a:pt x="156" y="126"/>
                </a:cubicBezTo>
                <a:close/>
                <a:moveTo>
                  <a:pt x="165" y="127"/>
                </a:moveTo>
                <a:cubicBezTo>
                  <a:pt x="166" y="127"/>
                  <a:pt x="166" y="127"/>
                  <a:pt x="166" y="127"/>
                </a:cubicBezTo>
                <a:cubicBezTo>
                  <a:pt x="167" y="126"/>
                  <a:pt x="167" y="126"/>
                  <a:pt x="166" y="125"/>
                </a:cubicBezTo>
                <a:cubicBezTo>
                  <a:pt x="167" y="125"/>
                  <a:pt x="167" y="125"/>
                  <a:pt x="168" y="124"/>
                </a:cubicBezTo>
                <a:cubicBezTo>
                  <a:pt x="169" y="123"/>
                  <a:pt x="170" y="122"/>
                  <a:pt x="172" y="121"/>
                </a:cubicBezTo>
                <a:cubicBezTo>
                  <a:pt x="173" y="122"/>
                  <a:pt x="175" y="123"/>
                  <a:pt x="176" y="124"/>
                </a:cubicBezTo>
                <a:cubicBezTo>
                  <a:pt x="170" y="127"/>
                  <a:pt x="163" y="131"/>
                  <a:pt x="157" y="135"/>
                </a:cubicBezTo>
                <a:cubicBezTo>
                  <a:pt x="157" y="135"/>
                  <a:pt x="157" y="135"/>
                  <a:pt x="157" y="135"/>
                </a:cubicBezTo>
                <a:cubicBezTo>
                  <a:pt x="160" y="133"/>
                  <a:pt x="162" y="130"/>
                  <a:pt x="165" y="127"/>
                </a:cubicBezTo>
                <a:close/>
                <a:moveTo>
                  <a:pt x="158" y="115"/>
                </a:moveTo>
                <a:cubicBezTo>
                  <a:pt x="157" y="115"/>
                  <a:pt x="156" y="116"/>
                  <a:pt x="155" y="116"/>
                </a:cubicBezTo>
                <a:cubicBezTo>
                  <a:pt x="157" y="115"/>
                  <a:pt x="158" y="114"/>
                  <a:pt x="159" y="112"/>
                </a:cubicBezTo>
                <a:cubicBezTo>
                  <a:pt x="161" y="111"/>
                  <a:pt x="162" y="110"/>
                  <a:pt x="164" y="109"/>
                </a:cubicBezTo>
                <a:cubicBezTo>
                  <a:pt x="162" y="111"/>
                  <a:pt x="160" y="113"/>
                  <a:pt x="158" y="115"/>
                </a:cubicBezTo>
                <a:close/>
                <a:moveTo>
                  <a:pt x="159" y="127"/>
                </a:moveTo>
                <a:cubicBezTo>
                  <a:pt x="159" y="127"/>
                  <a:pt x="158" y="128"/>
                  <a:pt x="158" y="128"/>
                </a:cubicBezTo>
                <a:cubicBezTo>
                  <a:pt x="156" y="129"/>
                  <a:pt x="154" y="130"/>
                  <a:pt x="152" y="132"/>
                </a:cubicBezTo>
                <a:cubicBezTo>
                  <a:pt x="154" y="130"/>
                  <a:pt x="156" y="129"/>
                  <a:pt x="159" y="127"/>
                </a:cubicBezTo>
                <a:close/>
                <a:moveTo>
                  <a:pt x="151" y="117"/>
                </a:moveTo>
                <a:cubicBezTo>
                  <a:pt x="151" y="117"/>
                  <a:pt x="150" y="117"/>
                  <a:pt x="149" y="117"/>
                </a:cubicBezTo>
                <a:cubicBezTo>
                  <a:pt x="150" y="117"/>
                  <a:pt x="150" y="117"/>
                  <a:pt x="150" y="117"/>
                </a:cubicBezTo>
                <a:cubicBezTo>
                  <a:pt x="150" y="116"/>
                  <a:pt x="151" y="115"/>
                  <a:pt x="152" y="115"/>
                </a:cubicBezTo>
                <a:cubicBezTo>
                  <a:pt x="152" y="114"/>
                  <a:pt x="153" y="114"/>
                  <a:pt x="154" y="113"/>
                </a:cubicBezTo>
                <a:cubicBezTo>
                  <a:pt x="153" y="114"/>
                  <a:pt x="152" y="116"/>
                  <a:pt x="151" y="117"/>
                </a:cubicBezTo>
                <a:close/>
                <a:moveTo>
                  <a:pt x="157" y="147"/>
                </a:moveTo>
                <a:cubicBezTo>
                  <a:pt x="158" y="147"/>
                  <a:pt x="159" y="146"/>
                  <a:pt x="161" y="146"/>
                </a:cubicBezTo>
                <a:cubicBezTo>
                  <a:pt x="159" y="147"/>
                  <a:pt x="157" y="147"/>
                  <a:pt x="156" y="148"/>
                </a:cubicBezTo>
                <a:cubicBezTo>
                  <a:pt x="156" y="148"/>
                  <a:pt x="157" y="147"/>
                  <a:pt x="157" y="147"/>
                </a:cubicBezTo>
                <a:close/>
                <a:moveTo>
                  <a:pt x="159" y="137"/>
                </a:moveTo>
                <a:cubicBezTo>
                  <a:pt x="159" y="138"/>
                  <a:pt x="159" y="138"/>
                  <a:pt x="158" y="138"/>
                </a:cubicBezTo>
                <a:cubicBezTo>
                  <a:pt x="158" y="138"/>
                  <a:pt x="158" y="138"/>
                  <a:pt x="158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57" y="137"/>
                  <a:pt x="158" y="137"/>
                  <a:pt x="158" y="137"/>
                </a:cubicBezTo>
                <a:cubicBezTo>
                  <a:pt x="159" y="137"/>
                  <a:pt x="160" y="137"/>
                  <a:pt x="161" y="137"/>
                </a:cubicBezTo>
                <a:cubicBezTo>
                  <a:pt x="161" y="137"/>
                  <a:pt x="161" y="138"/>
                  <a:pt x="161" y="138"/>
                </a:cubicBezTo>
                <a:cubicBezTo>
                  <a:pt x="160" y="137"/>
                  <a:pt x="160" y="137"/>
                  <a:pt x="159" y="137"/>
                </a:cubicBezTo>
                <a:close/>
                <a:moveTo>
                  <a:pt x="160" y="136"/>
                </a:moveTo>
                <a:cubicBezTo>
                  <a:pt x="162" y="135"/>
                  <a:pt x="163" y="135"/>
                  <a:pt x="165" y="134"/>
                </a:cubicBezTo>
                <a:cubicBezTo>
                  <a:pt x="164" y="135"/>
                  <a:pt x="163" y="135"/>
                  <a:pt x="163" y="136"/>
                </a:cubicBezTo>
                <a:cubicBezTo>
                  <a:pt x="162" y="136"/>
                  <a:pt x="161" y="136"/>
                  <a:pt x="160" y="136"/>
                </a:cubicBezTo>
                <a:close/>
                <a:moveTo>
                  <a:pt x="167" y="141"/>
                </a:moveTo>
                <a:cubicBezTo>
                  <a:pt x="166" y="141"/>
                  <a:pt x="166" y="141"/>
                  <a:pt x="166" y="142"/>
                </a:cubicBezTo>
                <a:cubicBezTo>
                  <a:pt x="165" y="142"/>
                  <a:pt x="164" y="142"/>
                  <a:pt x="163" y="143"/>
                </a:cubicBezTo>
                <a:cubicBezTo>
                  <a:pt x="164" y="142"/>
                  <a:pt x="166" y="141"/>
                  <a:pt x="167" y="141"/>
                </a:cubicBezTo>
                <a:close/>
                <a:moveTo>
                  <a:pt x="165" y="146"/>
                </a:moveTo>
                <a:cubicBezTo>
                  <a:pt x="167" y="144"/>
                  <a:pt x="169" y="143"/>
                  <a:pt x="171" y="142"/>
                </a:cubicBezTo>
                <a:cubicBezTo>
                  <a:pt x="172" y="141"/>
                  <a:pt x="171" y="140"/>
                  <a:pt x="170" y="140"/>
                </a:cubicBezTo>
                <a:cubicBezTo>
                  <a:pt x="171" y="139"/>
                  <a:pt x="172" y="138"/>
                  <a:pt x="173" y="137"/>
                </a:cubicBezTo>
                <a:cubicBezTo>
                  <a:pt x="174" y="137"/>
                  <a:pt x="175" y="137"/>
                  <a:pt x="176" y="136"/>
                </a:cubicBezTo>
                <a:cubicBezTo>
                  <a:pt x="174" y="138"/>
                  <a:pt x="173" y="140"/>
                  <a:pt x="171" y="142"/>
                </a:cubicBezTo>
                <a:cubicBezTo>
                  <a:pt x="169" y="143"/>
                  <a:pt x="166" y="145"/>
                  <a:pt x="164" y="147"/>
                </a:cubicBezTo>
                <a:cubicBezTo>
                  <a:pt x="164" y="146"/>
                  <a:pt x="165" y="146"/>
                  <a:pt x="165" y="146"/>
                </a:cubicBezTo>
                <a:close/>
                <a:moveTo>
                  <a:pt x="178" y="115"/>
                </a:moveTo>
                <a:cubicBezTo>
                  <a:pt x="180" y="113"/>
                  <a:pt x="182" y="112"/>
                  <a:pt x="184" y="110"/>
                </a:cubicBezTo>
                <a:cubicBezTo>
                  <a:pt x="185" y="110"/>
                  <a:pt x="185" y="110"/>
                  <a:pt x="186" y="110"/>
                </a:cubicBezTo>
                <a:cubicBezTo>
                  <a:pt x="183" y="112"/>
                  <a:pt x="180" y="113"/>
                  <a:pt x="178" y="115"/>
                </a:cubicBezTo>
                <a:close/>
                <a:moveTo>
                  <a:pt x="180" y="108"/>
                </a:moveTo>
                <a:cubicBezTo>
                  <a:pt x="181" y="107"/>
                  <a:pt x="181" y="107"/>
                  <a:pt x="182" y="106"/>
                </a:cubicBezTo>
                <a:cubicBezTo>
                  <a:pt x="183" y="106"/>
                  <a:pt x="184" y="105"/>
                  <a:pt x="186" y="104"/>
                </a:cubicBezTo>
                <a:cubicBezTo>
                  <a:pt x="184" y="106"/>
                  <a:pt x="182" y="107"/>
                  <a:pt x="180" y="108"/>
                </a:cubicBezTo>
                <a:close/>
                <a:moveTo>
                  <a:pt x="184" y="97"/>
                </a:moveTo>
                <a:cubicBezTo>
                  <a:pt x="183" y="98"/>
                  <a:pt x="181" y="100"/>
                  <a:pt x="180" y="101"/>
                </a:cubicBezTo>
                <a:cubicBezTo>
                  <a:pt x="176" y="103"/>
                  <a:pt x="173" y="105"/>
                  <a:pt x="169" y="107"/>
                </a:cubicBezTo>
                <a:cubicBezTo>
                  <a:pt x="172" y="105"/>
                  <a:pt x="174" y="103"/>
                  <a:pt x="176" y="100"/>
                </a:cubicBezTo>
                <a:cubicBezTo>
                  <a:pt x="177" y="99"/>
                  <a:pt x="178" y="98"/>
                  <a:pt x="180" y="98"/>
                </a:cubicBezTo>
                <a:cubicBezTo>
                  <a:pt x="181" y="97"/>
                  <a:pt x="183" y="97"/>
                  <a:pt x="185" y="96"/>
                </a:cubicBezTo>
                <a:cubicBezTo>
                  <a:pt x="185" y="96"/>
                  <a:pt x="184" y="97"/>
                  <a:pt x="184" y="97"/>
                </a:cubicBezTo>
                <a:close/>
                <a:moveTo>
                  <a:pt x="181" y="91"/>
                </a:moveTo>
                <a:cubicBezTo>
                  <a:pt x="179" y="92"/>
                  <a:pt x="177" y="93"/>
                  <a:pt x="175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78" y="92"/>
                  <a:pt x="180" y="90"/>
                  <a:pt x="183" y="89"/>
                </a:cubicBezTo>
                <a:cubicBezTo>
                  <a:pt x="182" y="89"/>
                  <a:pt x="182" y="90"/>
                  <a:pt x="181" y="91"/>
                </a:cubicBezTo>
                <a:close/>
                <a:moveTo>
                  <a:pt x="172" y="93"/>
                </a:moveTo>
                <a:cubicBezTo>
                  <a:pt x="172" y="92"/>
                  <a:pt x="173" y="91"/>
                  <a:pt x="173" y="91"/>
                </a:cubicBezTo>
                <a:cubicBezTo>
                  <a:pt x="174" y="90"/>
                  <a:pt x="175" y="90"/>
                  <a:pt x="176" y="90"/>
                </a:cubicBezTo>
                <a:cubicBezTo>
                  <a:pt x="174" y="91"/>
                  <a:pt x="173" y="92"/>
                  <a:pt x="172" y="93"/>
                </a:cubicBezTo>
                <a:close/>
                <a:moveTo>
                  <a:pt x="172" y="89"/>
                </a:moveTo>
                <a:cubicBezTo>
                  <a:pt x="172" y="89"/>
                  <a:pt x="172" y="89"/>
                  <a:pt x="172" y="89"/>
                </a:cubicBezTo>
                <a:cubicBezTo>
                  <a:pt x="170" y="93"/>
                  <a:pt x="167" y="96"/>
                  <a:pt x="165" y="99"/>
                </a:cubicBezTo>
                <a:cubicBezTo>
                  <a:pt x="163" y="101"/>
                  <a:pt x="161" y="103"/>
                  <a:pt x="159" y="105"/>
                </a:cubicBezTo>
                <a:cubicBezTo>
                  <a:pt x="156" y="106"/>
                  <a:pt x="154" y="107"/>
                  <a:pt x="152" y="108"/>
                </a:cubicBezTo>
                <a:cubicBezTo>
                  <a:pt x="159" y="101"/>
                  <a:pt x="166" y="94"/>
                  <a:pt x="173" y="88"/>
                </a:cubicBezTo>
                <a:cubicBezTo>
                  <a:pt x="173" y="88"/>
                  <a:pt x="173" y="89"/>
                  <a:pt x="172" y="89"/>
                </a:cubicBezTo>
                <a:close/>
                <a:moveTo>
                  <a:pt x="152" y="111"/>
                </a:moveTo>
                <a:cubicBezTo>
                  <a:pt x="153" y="111"/>
                  <a:pt x="153" y="110"/>
                  <a:pt x="153" y="110"/>
                </a:cubicBezTo>
                <a:cubicBezTo>
                  <a:pt x="153" y="109"/>
                  <a:pt x="154" y="109"/>
                  <a:pt x="155" y="109"/>
                </a:cubicBezTo>
                <a:cubicBezTo>
                  <a:pt x="154" y="109"/>
                  <a:pt x="154" y="110"/>
                  <a:pt x="154" y="110"/>
                </a:cubicBezTo>
                <a:cubicBezTo>
                  <a:pt x="152" y="112"/>
                  <a:pt x="150" y="114"/>
                  <a:pt x="148" y="115"/>
                </a:cubicBezTo>
                <a:cubicBezTo>
                  <a:pt x="147" y="116"/>
                  <a:pt x="145" y="117"/>
                  <a:pt x="144" y="118"/>
                </a:cubicBezTo>
                <a:cubicBezTo>
                  <a:pt x="144" y="118"/>
                  <a:pt x="144" y="118"/>
                  <a:pt x="144" y="118"/>
                </a:cubicBezTo>
                <a:cubicBezTo>
                  <a:pt x="147" y="116"/>
                  <a:pt x="150" y="113"/>
                  <a:pt x="152" y="111"/>
                </a:cubicBezTo>
                <a:close/>
                <a:moveTo>
                  <a:pt x="148" y="119"/>
                </a:moveTo>
                <a:cubicBezTo>
                  <a:pt x="148" y="119"/>
                  <a:pt x="149" y="119"/>
                  <a:pt x="149" y="118"/>
                </a:cubicBezTo>
                <a:cubicBezTo>
                  <a:pt x="148" y="120"/>
                  <a:pt x="146" y="122"/>
                  <a:pt x="145" y="123"/>
                </a:cubicBezTo>
                <a:cubicBezTo>
                  <a:pt x="144" y="124"/>
                  <a:pt x="143" y="124"/>
                  <a:pt x="142" y="125"/>
                </a:cubicBezTo>
                <a:cubicBezTo>
                  <a:pt x="144" y="123"/>
                  <a:pt x="146" y="121"/>
                  <a:pt x="148" y="119"/>
                </a:cubicBezTo>
                <a:close/>
                <a:moveTo>
                  <a:pt x="138" y="119"/>
                </a:moveTo>
                <a:cubicBezTo>
                  <a:pt x="136" y="120"/>
                  <a:pt x="133" y="121"/>
                  <a:pt x="130" y="122"/>
                </a:cubicBezTo>
                <a:cubicBezTo>
                  <a:pt x="131" y="121"/>
                  <a:pt x="132" y="121"/>
                  <a:pt x="132" y="120"/>
                </a:cubicBezTo>
                <a:cubicBezTo>
                  <a:pt x="134" y="119"/>
                  <a:pt x="135" y="118"/>
                  <a:pt x="136" y="118"/>
                </a:cubicBezTo>
                <a:cubicBezTo>
                  <a:pt x="139" y="116"/>
                  <a:pt x="141" y="115"/>
                  <a:pt x="144" y="114"/>
                </a:cubicBezTo>
                <a:cubicBezTo>
                  <a:pt x="142" y="116"/>
                  <a:pt x="140" y="118"/>
                  <a:pt x="138" y="119"/>
                </a:cubicBezTo>
                <a:close/>
                <a:moveTo>
                  <a:pt x="126" y="116"/>
                </a:moveTo>
                <a:cubicBezTo>
                  <a:pt x="130" y="112"/>
                  <a:pt x="133" y="109"/>
                  <a:pt x="136" y="106"/>
                </a:cubicBezTo>
                <a:cubicBezTo>
                  <a:pt x="139" y="104"/>
                  <a:pt x="142" y="102"/>
                  <a:pt x="145" y="101"/>
                </a:cubicBezTo>
                <a:cubicBezTo>
                  <a:pt x="141" y="104"/>
                  <a:pt x="138" y="107"/>
                  <a:pt x="134" y="110"/>
                </a:cubicBezTo>
                <a:cubicBezTo>
                  <a:pt x="132" y="112"/>
                  <a:pt x="129" y="114"/>
                  <a:pt x="126" y="116"/>
                </a:cubicBezTo>
                <a:close/>
                <a:moveTo>
                  <a:pt x="131" y="116"/>
                </a:moveTo>
                <a:cubicBezTo>
                  <a:pt x="129" y="117"/>
                  <a:pt x="128" y="118"/>
                  <a:pt x="127" y="120"/>
                </a:cubicBezTo>
                <a:cubicBezTo>
                  <a:pt x="127" y="120"/>
                  <a:pt x="127" y="120"/>
                  <a:pt x="126" y="120"/>
                </a:cubicBezTo>
                <a:cubicBezTo>
                  <a:pt x="125" y="121"/>
                  <a:pt x="124" y="122"/>
                  <a:pt x="122" y="123"/>
                </a:cubicBezTo>
                <a:cubicBezTo>
                  <a:pt x="125" y="121"/>
                  <a:pt x="128" y="118"/>
                  <a:pt x="131" y="116"/>
                </a:cubicBezTo>
                <a:close/>
                <a:moveTo>
                  <a:pt x="124" y="126"/>
                </a:moveTo>
                <a:cubicBezTo>
                  <a:pt x="124" y="126"/>
                  <a:pt x="124" y="126"/>
                  <a:pt x="124" y="126"/>
                </a:cubicBezTo>
                <a:cubicBezTo>
                  <a:pt x="122" y="129"/>
                  <a:pt x="120" y="132"/>
                  <a:pt x="117" y="135"/>
                </a:cubicBezTo>
                <a:cubicBezTo>
                  <a:pt x="119" y="132"/>
                  <a:pt x="122" y="129"/>
                  <a:pt x="124" y="126"/>
                </a:cubicBezTo>
                <a:close/>
                <a:moveTo>
                  <a:pt x="113" y="117"/>
                </a:moveTo>
                <a:cubicBezTo>
                  <a:pt x="113" y="117"/>
                  <a:pt x="112" y="117"/>
                  <a:pt x="112" y="117"/>
                </a:cubicBezTo>
                <a:cubicBezTo>
                  <a:pt x="112" y="118"/>
                  <a:pt x="111" y="119"/>
                  <a:pt x="110" y="120"/>
                </a:cubicBezTo>
                <a:cubicBezTo>
                  <a:pt x="110" y="120"/>
                  <a:pt x="109" y="120"/>
                  <a:pt x="109" y="120"/>
                </a:cubicBezTo>
                <a:cubicBezTo>
                  <a:pt x="110" y="119"/>
                  <a:pt x="111" y="118"/>
                  <a:pt x="113" y="117"/>
                </a:cubicBezTo>
                <a:close/>
                <a:moveTo>
                  <a:pt x="107" y="119"/>
                </a:moveTo>
                <a:cubicBezTo>
                  <a:pt x="107" y="119"/>
                  <a:pt x="106" y="119"/>
                  <a:pt x="106" y="119"/>
                </a:cubicBezTo>
                <a:cubicBezTo>
                  <a:pt x="107" y="118"/>
                  <a:pt x="107" y="117"/>
                  <a:pt x="108" y="117"/>
                </a:cubicBezTo>
                <a:cubicBezTo>
                  <a:pt x="109" y="116"/>
                  <a:pt x="110" y="115"/>
                  <a:pt x="111" y="115"/>
                </a:cubicBezTo>
                <a:cubicBezTo>
                  <a:pt x="110" y="116"/>
                  <a:pt x="108" y="118"/>
                  <a:pt x="107" y="119"/>
                </a:cubicBezTo>
                <a:close/>
                <a:moveTo>
                  <a:pt x="112" y="125"/>
                </a:moveTo>
                <a:cubicBezTo>
                  <a:pt x="113" y="125"/>
                  <a:pt x="114" y="124"/>
                  <a:pt x="115" y="123"/>
                </a:cubicBezTo>
                <a:cubicBezTo>
                  <a:pt x="115" y="123"/>
                  <a:pt x="115" y="123"/>
                  <a:pt x="115" y="123"/>
                </a:cubicBezTo>
                <a:cubicBezTo>
                  <a:pt x="114" y="124"/>
                  <a:pt x="114" y="125"/>
                  <a:pt x="113" y="126"/>
                </a:cubicBezTo>
                <a:cubicBezTo>
                  <a:pt x="111" y="127"/>
                  <a:pt x="110" y="128"/>
                  <a:pt x="109" y="129"/>
                </a:cubicBezTo>
                <a:cubicBezTo>
                  <a:pt x="110" y="128"/>
                  <a:pt x="111" y="127"/>
                  <a:pt x="112" y="125"/>
                </a:cubicBezTo>
                <a:close/>
                <a:moveTo>
                  <a:pt x="104" y="117"/>
                </a:moveTo>
                <a:cubicBezTo>
                  <a:pt x="103" y="117"/>
                  <a:pt x="102" y="117"/>
                  <a:pt x="102" y="118"/>
                </a:cubicBezTo>
                <a:cubicBezTo>
                  <a:pt x="101" y="118"/>
                  <a:pt x="101" y="118"/>
                  <a:pt x="101" y="118"/>
                </a:cubicBezTo>
                <a:cubicBezTo>
                  <a:pt x="105" y="114"/>
                  <a:pt x="109" y="110"/>
                  <a:pt x="113" y="106"/>
                </a:cubicBezTo>
                <a:cubicBezTo>
                  <a:pt x="113" y="106"/>
                  <a:pt x="114" y="106"/>
                  <a:pt x="114" y="105"/>
                </a:cubicBezTo>
                <a:cubicBezTo>
                  <a:pt x="111" y="109"/>
                  <a:pt x="107" y="113"/>
                  <a:pt x="104" y="117"/>
                </a:cubicBezTo>
                <a:close/>
                <a:moveTo>
                  <a:pt x="99" y="129"/>
                </a:moveTo>
                <a:cubicBezTo>
                  <a:pt x="99" y="128"/>
                  <a:pt x="100" y="128"/>
                  <a:pt x="100" y="127"/>
                </a:cubicBezTo>
                <a:cubicBezTo>
                  <a:pt x="100" y="129"/>
                  <a:pt x="99" y="130"/>
                  <a:pt x="98" y="131"/>
                </a:cubicBezTo>
                <a:cubicBezTo>
                  <a:pt x="97" y="132"/>
                  <a:pt x="96" y="133"/>
                  <a:pt x="95" y="135"/>
                </a:cubicBezTo>
                <a:cubicBezTo>
                  <a:pt x="94" y="135"/>
                  <a:pt x="94" y="134"/>
                  <a:pt x="93" y="134"/>
                </a:cubicBezTo>
                <a:cubicBezTo>
                  <a:pt x="95" y="132"/>
                  <a:pt x="97" y="130"/>
                  <a:pt x="99" y="129"/>
                </a:cubicBezTo>
                <a:close/>
                <a:moveTo>
                  <a:pt x="103" y="132"/>
                </a:moveTo>
                <a:cubicBezTo>
                  <a:pt x="103" y="132"/>
                  <a:pt x="104" y="131"/>
                  <a:pt x="104" y="131"/>
                </a:cubicBezTo>
                <a:cubicBezTo>
                  <a:pt x="103" y="132"/>
                  <a:pt x="102" y="133"/>
                  <a:pt x="101" y="135"/>
                </a:cubicBezTo>
                <a:cubicBezTo>
                  <a:pt x="100" y="135"/>
                  <a:pt x="100" y="135"/>
                  <a:pt x="100" y="135"/>
                </a:cubicBezTo>
                <a:cubicBezTo>
                  <a:pt x="101" y="134"/>
                  <a:pt x="102" y="133"/>
                  <a:pt x="103" y="132"/>
                </a:cubicBezTo>
                <a:close/>
                <a:moveTo>
                  <a:pt x="103" y="126"/>
                </a:moveTo>
                <a:cubicBezTo>
                  <a:pt x="104" y="125"/>
                  <a:pt x="105" y="124"/>
                  <a:pt x="106" y="123"/>
                </a:cubicBezTo>
                <a:cubicBezTo>
                  <a:pt x="106" y="122"/>
                  <a:pt x="107" y="121"/>
                  <a:pt x="108" y="121"/>
                </a:cubicBezTo>
                <a:cubicBezTo>
                  <a:pt x="108" y="121"/>
                  <a:pt x="109" y="121"/>
                  <a:pt x="109" y="121"/>
                </a:cubicBezTo>
                <a:cubicBezTo>
                  <a:pt x="107" y="123"/>
                  <a:pt x="105" y="124"/>
                  <a:pt x="103" y="126"/>
                </a:cubicBezTo>
                <a:close/>
                <a:moveTo>
                  <a:pt x="110" y="141"/>
                </a:moveTo>
                <a:cubicBezTo>
                  <a:pt x="107" y="143"/>
                  <a:pt x="104" y="145"/>
                  <a:pt x="102" y="146"/>
                </a:cubicBezTo>
                <a:cubicBezTo>
                  <a:pt x="104" y="144"/>
                  <a:pt x="106" y="143"/>
                  <a:pt x="108" y="141"/>
                </a:cubicBezTo>
                <a:cubicBezTo>
                  <a:pt x="108" y="141"/>
                  <a:pt x="109" y="141"/>
                  <a:pt x="110" y="141"/>
                </a:cubicBezTo>
                <a:close/>
                <a:moveTo>
                  <a:pt x="109" y="139"/>
                </a:moveTo>
                <a:cubicBezTo>
                  <a:pt x="112" y="137"/>
                  <a:pt x="114" y="134"/>
                  <a:pt x="117" y="132"/>
                </a:cubicBezTo>
                <a:cubicBezTo>
                  <a:pt x="117" y="132"/>
                  <a:pt x="117" y="131"/>
                  <a:pt x="118" y="131"/>
                </a:cubicBezTo>
                <a:cubicBezTo>
                  <a:pt x="115" y="134"/>
                  <a:pt x="113" y="137"/>
                  <a:pt x="111" y="140"/>
                </a:cubicBezTo>
                <a:cubicBezTo>
                  <a:pt x="111" y="140"/>
                  <a:pt x="111" y="140"/>
                  <a:pt x="111" y="140"/>
                </a:cubicBezTo>
                <a:cubicBezTo>
                  <a:pt x="111" y="140"/>
                  <a:pt x="110" y="139"/>
                  <a:pt x="109" y="139"/>
                </a:cubicBezTo>
                <a:close/>
                <a:moveTo>
                  <a:pt x="116" y="122"/>
                </a:moveTo>
                <a:cubicBezTo>
                  <a:pt x="117" y="121"/>
                  <a:pt x="119" y="120"/>
                  <a:pt x="120" y="119"/>
                </a:cubicBezTo>
                <a:cubicBezTo>
                  <a:pt x="119" y="120"/>
                  <a:pt x="118" y="121"/>
                  <a:pt x="116" y="122"/>
                </a:cubicBezTo>
                <a:close/>
                <a:moveTo>
                  <a:pt x="116" y="145"/>
                </a:moveTo>
                <a:cubicBezTo>
                  <a:pt x="116" y="144"/>
                  <a:pt x="117" y="144"/>
                  <a:pt x="118" y="143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7" y="145"/>
                </a:cubicBezTo>
                <a:cubicBezTo>
                  <a:pt x="116" y="145"/>
                  <a:pt x="115" y="146"/>
                  <a:pt x="114" y="146"/>
                </a:cubicBezTo>
                <a:cubicBezTo>
                  <a:pt x="115" y="146"/>
                  <a:pt x="115" y="145"/>
                  <a:pt x="116" y="145"/>
                </a:cubicBezTo>
                <a:close/>
                <a:moveTo>
                  <a:pt x="122" y="144"/>
                </a:moveTo>
                <a:cubicBezTo>
                  <a:pt x="122" y="145"/>
                  <a:pt x="122" y="145"/>
                  <a:pt x="122" y="145"/>
                </a:cubicBezTo>
                <a:cubicBezTo>
                  <a:pt x="121" y="146"/>
                  <a:pt x="120" y="147"/>
                  <a:pt x="119" y="148"/>
                </a:cubicBezTo>
                <a:cubicBezTo>
                  <a:pt x="119" y="148"/>
                  <a:pt x="119" y="148"/>
                  <a:pt x="118" y="148"/>
                </a:cubicBezTo>
                <a:cubicBezTo>
                  <a:pt x="119" y="147"/>
                  <a:pt x="120" y="146"/>
                  <a:pt x="122" y="144"/>
                </a:cubicBezTo>
                <a:close/>
                <a:moveTo>
                  <a:pt x="120" y="140"/>
                </a:moveTo>
                <a:cubicBezTo>
                  <a:pt x="120" y="139"/>
                  <a:pt x="121" y="139"/>
                  <a:pt x="122" y="138"/>
                </a:cubicBezTo>
                <a:cubicBezTo>
                  <a:pt x="125" y="137"/>
                  <a:pt x="128" y="135"/>
                  <a:pt x="131" y="133"/>
                </a:cubicBezTo>
                <a:cubicBezTo>
                  <a:pt x="130" y="134"/>
                  <a:pt x="128" y="135"/>
                  <a:pt x="127" y="136"/>
                </a:cubicBezTo>
                <a:cubicBezTo>
                  <a:pt x="125" y="137"/>
                  <a:pt x="122" y="139"/>
                  <a:pt x="120" y="140"/>
                </a:cubicBezTo>
                <a:close/>
                <a:moveTo>
                  <a:pt x="129" y="143"/>
                </a:moveTo>
                <a:cubicBezTo>
                  <a:pt x="129" y="143"/>
                  <a:pt x="128" y="143"/>
                  <a:pt x="128" y="143"/>
                </a:cubicBezTo>
                <a:cubicBezTo>
                  <a:pt x="128" y="144"/>
                  <a:pt x="127" y="144"/>
                  <a:pt x="127" y="144"/>
                </a:cubicBezTo>
                <a:cubicBezTo>
                  <a:pt x="127" y="144"/>
                  <a:pt x="127" y="144"/>
                  <a:pt x="127" y="144"/>
                </a:cubicBezTo>
                <a:cubicBezTo>
                  <a:pt x="127" y="143"/>
                  <a:pt x="128" y="143"/>
                  <a:pt x="128" y="142"/>
                </a:cubicBezTo>
                <a:cubicBezTo>
                  <a:pt x="129" y="141"/>
                  <a:pt x="130" y="140"/>
                  <a:pt x="131" y="140"/>
                </a:cubicBezTo>
                <a:cubicBezTo>
                  <a:pt x="130" y="140"/>
                  <a:pt x="129" y="141"/>
                  <a:pt x="129" y="142"/>
                </a:cubicBezTo>
                <a:cubicBezTo>
                  <a:pt x="129" y="142"/>
                  <a:pt x="129" y="142"/>
                  <a:pt x="129" y="143"/>
                </a:cubicBezTo>
                <a:close/>
                <a:moveTo>
                  <a:pt x="129" y="146"/>
                </a:moveTo>
                <a:cubicBezTo>
                  <a:pt x="129" y="146"/>
                  <a:pt x="129" y="146"/>
                  <a:pt x="130" y="146"/>
                </a:cubicBezTo>
                <a:cubicBezTo>
                  <a:pt x="129" y="147"/>
                  <a:pt x="129" y="148"/>
                  <a:pt x="128" y="148"/>
                </a:cubicBezTo>
                <a:cubicBezTo>
                  <a:pt x="127" y="149"/>
                  <a:pt x="126" y="149"/>
                  <a:pt x="125" y="150"/>
                </a:cubicBezTo>
                <a:cubicBezTo>
                  <a:pt x="126" y="149"/>
                  <a:pt x="128" y="148"/>
                  <a:pt x="129" y="146"/>
                </a:cubicBezTo>
                <a:close/>
                <a:moveTo>
                  <a:pt x="134" y="157"/>
                </a:moveTo>
                <a:cubicBezTo>
                  <a:pt x="135" y="156"/>
                  <a:pt x="136" y="156"/>
                  <a:pt x="136" y="156"/>
                </a:cubicBezTo>
                <a:cubicBezTo>
                  <a:pt x="134" y="157"/>
                  <a:pt x="133" y="159"/>
                  <a:pt x="131" y="160"/>
                </a:cubicBezTo>
                <a:cubicBezTo>
                  <a:pt x="132" y="159"/>
                  <a:pt x="133" y="158"/>
                  <a:pt x="134" y="157"/>
                </a:cubicBezTo>
                <a:close/>
                <a:moveTo>
                  <a:pt x="133" y="167"/>
                </a:moveTo>
                <a:cubicBezTo>
                  <a:pt x="135" y="165"/>
                  <a:pt x="138" y="163"/>
                  <a:pt x="140" y="162"/>
                </a:cubicBezTo>
                <a:cubicBezTo>
                  <a:pt x="139" y="163"/>
                  <a:pt x="138" y="164"/>
                  <a:pt x="137" y="165"/>
                </a:cubicBezTo>
                <a:cubicBezTo>
                  <a:pt x="136" y="165"/>
                  <a:pt x="135" y="166"/>
                  <a:pt x="134" y="166"/>
                </a:cubicBezTo>
                <a:cubicBezTo>
                  <a:pt x="134" y="167"/>
                  <a:pt x="133" y="167"/>
                  <a:pt x="133" y="167"/>
                </a:cubicBezTo>
                <a:cubicBezTo>
                  <a:pt x="133" y="167"/>
                  <a:pt x="133" y="167"/>
                  <a:pt x="133" y="167"/>
                </a:cubicBezTo>
                <a:close/>
                <a:moveTo>
                  <a:pt x="138" y="160"/>
                </a:moveTo>
                <a:cubicBezTo>
                  <a:pt x="137" y="160"/>
                  <a:pt x="137" y="161"/>
                  <a:pt x="137" y="161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9" y="159"/>
                  <a:pt x="140" y="158"/>
                  <a:pt x="142" y="157"/>
                </a:cubicBezTo>
                <a:cubicBezTo>
                  <a:pt x="142" y="157"/>
                  <a:pt x="142" y="158"/>
                  <a:pt x="142" y="158"/>
                </a:cubicBezTo>
                <a:cubicBezTo>
                  <a:pt x="140" y="159"/>
                  <a:pt x="139" y="160"/>
                  <a:pt x="138" y="160"/>
                </a:cubicBezTo>
                <a:close/>
                <a:moveTo>
                  <a:pt x="143" y="160"/>
                </a:moveTo>
                <a:cubicBezTo>
                  <a:pt x="145" y="159"/>
                  <a:pt x="148" y="158"/>
                  <a:pt x="150" y="157"/>
                </a:cubicBezTo>
                <a:cubicBezTo>
                  <a:pt x="149" y="158"/>
                  <a:pt x="148" y="159"/>
                  <a:pt x="147" y="160"/>
                </a:cubicBezTo>
                <a:cubicBezTo>
                  <a:pt x="145" y="161"/>
                  <a:pt x="143" y="162"/>
                  <a:pt x="141" y="163"/>
                </a:cubicBezTo>
                <a:cubicBezTo>
                  <a:pt x="142" y="162"/>
                  <a:pt x="142" y="161"/>
                  <a:pt x="143" y="160"/>
                </a:cubicBezTo>
                <a:close/>
                <a:moveTo>
                  <a:pt x="147" y="162"/>
                </a:moveTo>
                <a:cubicBezTo>
                  <a:pt x="148" y="161"/>
                  <a:pt x="149" y="161"/>
                  <a:pt x="150" y="160"/>
                </a:cubicBezTo>
                <a:cubicBezTo>
                  <a:pt x="150" y="161"/>
                  <a:pt x="149" y="161"/>
                  <a:pt x="149" y="162"/>
                </a:cubicBezTo>
                <a:cubicBezTo>
                  <a:pt x="148" y="162"/>
                  <a:pt x="147" y="162"/>
                  <a:pt x="146" y="163"/>
                </a:cubicBezTo>
                <a:cubicBezTo>
                  <a:pt x="146" y="162"/>
                  <a:pt x="147" y="162"/>
                  <a:pt x="147" y="162"/>
                </a:cubicBezTo>
                <a:close/>
                <a:moveTo>
                  <a:pt x="150" y="163"/>
                </a:moveTo>
                <a:cubicBezTo>
                  <a:pt x="150" y="163"/>
                  <a:pt x="151" y="163"/>
                  <a:pt x="152" y="162"/>
                </a:cubicBezTo>
                <a:cubicBezTo>
                  <a:pt x="150" y="164"/>
                  <a:pt x="148" y="166"/>
                  <a:pt x="146" y="168"/>
                </a:cubicBezTo>
                <a:cubicBezTo>
                  <a:pt x="147" y="166"/>
                  <a:pt x="148" y="165"/>
                  <a:pt x="150" y="163"/>
                </a:cubicBezTo>
                <a:close/>
                <a:moveTo>
                  <a:pt x="146" y="157"/>
                </a:moveTo>
                <a:cubicBezTo>
                  <a:pt x="146" y="157"/>
                  <a:pt x="146" y="157"/>
                  <a:pt x="146" y="157"/>
                </a:cubicBezTo>
                <a:cubicBezTo>
                  <a:pt x="147" y="156"/>
                  <a:pt x="149" y="155"/>
                  <a:pt x="150" y="153"/>
                </a:cubicBezTo>
                <a:cubicBezTo>
                  <a:pt x="152" y="153"/>
                  <a:pt x="153" y="152"/>
                  <a:pt x="155" y="151"/>
                </a:cubicBezTo>
                <a:cubicBezTo>
                  <a:pt x="155" y="151"/>
                  <a:pt x="155" y="151"/>
                  <a:pt x="156" y="151"/>
                </a:cubicBezTo>
                <a:cubicBezTo>
                  <a:pt x="156" y="152"/>
                  <a:pt x="155" y="152"/>
                  <a:pt x="155" y="152"/>
                </a:cubicBezTo>
                <a:cubicBezTo>
                  <a:pt x="152" y="154"/>
                  <a:pt x="149" y="156"/>
                  <a:pt x="146" y="157"/>
                </a:cubicBezTo>
                <a:close/>
                <a:moveTo>
                  <a:pt x="154" y="158"/>
                </a:moveTo>
                <a:cubicBezTo>
                  <a:pt x="155" y="158"/>
                  <a:pt x="156" y="157"/>
                  <a:pt x="157" y="157"/>
                </a:cubicBezTo>
                <a:cubicBezTo>
                  <a:pt x="157" y="157"/>
                  <a:pt x="156" y="158"/>
                  <a:pt x="155" y="159"/>
                </a:cubicBezTo>
                <a:cubicBezTo>
                  <a:pt x="154" y="159"/>
                  <a:pt x="153" y="160"/>
                  <a:pt x="152" y="160"/>
                </a:cubicBezTo>
                <a:cubicBezTo>
                  <a:pt x="153" y="160"/>
                  <a:pt x="153" y="159"/>
                  <a:pt x="154" y="158"/>
                </a:cubicBezTo>
                <a:close/>
                <a:moveTo>
                  <a:pt x="157" y="155"/>
                </a:moveTo>
                <a:cubicBezTo>
                  <a:pt x="158" y="154"/>
                  <a:pt x="159" y="153"/>
                  <a:pt x="160" y="151"/>
                </a:cubicBezTo>
                <a:cubicBezTo>
                  <a:pt x="162" y="150"/>
                  <a:pt x="164" y="149"/>
                  <a:pt x="166" y="147"/>
                </a:cubicBezTo>
                <a:cubicBezTo>
                  <a:pt x="165" y="149"/>
                  <a:pt x="163" y="151"/>
                  <a:pt x="161" y="153"/>
                </a:cubicBezTo>
                <a:cubicBezTo>
                  <a:pt x="160" y="153"/>
                  <a:pt x="158" y="154"/>
                  <a:pt x="157" y="155"/>
                </a:cubicBezTo>
                <a:close/>
                <a:moveTo>
                  <a:pt x="162" y="154"/>
                </a:moveTo>
                <a:cubicBezTo>
                  <a:pt x="164" y="154"/>
                  <a:pt x="165" y="153"/>
                  <a:pt x="167" y="152"/>
                </a:cubicBezTo>
                <a:cubicBezTo>
                  <a:pt x="167" y="153"/>
                  <a:pt x="167" y="153"/>
                  <a:pt x="167" y="153"/>
                </a:cubicBezTo>
                <a:cubicBezTo>
                  <a:pt x="165" y="154"/>
                  <a:pt x="164" y="155"/>
                  <a:pt x="163" y="156"/>
                </a:cubicBezTo>
                <a:cubicBezTo>
                  <a:pt x="162" y="156"/>
                  <a:pt x="161" y="157"/>
                  <a:pt x="160" y="157"/>
                </a:cubicBezTo>
                <a:cubicBezTo>
                  <a:pt x="161" y="156"/>
                  <a:pt x="162" y="155"/>
                  <a:pt x="162" y="154"/>
                </a:cubicBezTo>
                <a:close/>
                <a:moveTo>
                  <a:pt x="164" y="159"/>
                </a:moveTo>
                <a:cubicBezTo>
                  <a:pt x="165" y="158"/>
                  <a:pt x="166" y="157"/>
                  <a:pt x="167" y="156"/>
                </a:cubicBezTo>
                <a:cubicBezTo>
                  <a:pt x="167" y="156"/>
                  <a:pt x="167" y="156"/>
                  <a:pt x="168" y="156"/>
                </a:cubicBezTo>
                <a:cubicBezTo>
                  <a:pt x="166" y="157"/>
                  <a:pt x="164" y="159"/>
                  <a:pt x="162" y="161"/>
                </a:cubicBezTo>
                <a:cubicBezTo>
                  <a:pt x="163" y="160"/>
                  <a:pt x="163" y="160"/>
                  <a:pt x="164" y="159"/>
                </a:cubicBezTo>
                <a:close/>
                <a:moveTo>
                  <a:pt x="169" y="156"/>
                </a:moveTo>
                <a:cubicBezTo>
                  <a:pt x="168" y="158"/>
                  <a:pt x="166" y="160"/>
                  <a:pt x="165" y="162"/>
                </a:cubicBezTo>
                <a:cubicBezTo>
                  <a:pt x="164" y="162"/>
                  <a:pt x="163" y="162"/>
                  <a:pt x="163" y="163"/>
                </a:cubicBezTo>
                <a:cubicBezTo>
                  <a:pt x="165" y="161"/>
                  <a:pt x="167" y="159"/>
                  <a:pt x="169" y="156"/>
                </a:cubicBezTo>
                <a:close/>
                <a:moveTo>
                  <a:pt x="166" y="151"/>
                </a:moveTo>
                <a:cubicBezTo>
                  <a:pt x="169" y="147"/>
                  <a:pt x="173" y="144"/>
                  <a:pt x="176" y="140"/>
                </a:cubicBezTo>
                <a:cubicBezTo>
                  <a:pt x="177" y="140"/>
                  <a:pt x="177" y="140"/>
                  <a:pt x="178" y="139"/>
                </a:cubicBezTo>
                <a:cubicBezTo>
                  <a:pt x="177" y="140"/>
                  <a:pt x="177" y="140"/>
                  <a:pt x="177" y="141"/>
                </a:cubicBezTo>
                <a:cubicBezTo>
                  <a:pt x="174" y="144"/>
                  <a:pt x="172" y="146"/>
                  <a:pt x="170" y="149"/>
                </a:cubicBezTo>
                <a:cubicBezTo>
                  <a:pt x="168" y="150"/>
                  <a:pt x="167" y="150"/>
                  <a:pt x="166" y="151"/>
                </a:cubicBezTo>
                <a:close/>
                <a:moveTo>
                  <a:pt x="177" y="151"/>
                </a:moveTo>
                <a:cubicBezTo>
                  <a:pt x="175" y="153"/>
                  <a:pt x="174" y="155"/>
                  <a:pt x="172" y="157"/>
                </a:cubicBezTo>
                <a:cubicBezTo>
                  <a:pt x="172" y="157"/>
                  <a:pt x="171" y="157"/>
                  <a:pt x="171" y="158"/>
                </a:cubicBezTo>
                <a:cubicBezTo>
                  <a:pt x="173" y="156"/>
                  <a:pt x="174" y="154"/>
                  <a:pt x="175" y="152"/>
                </a:cubicBezTo>
                <a:cubicBezTo>
                  <a:pt x="176" y="152"/>
                  <a:pt x="177" y="151"/>
                  <a:pt x="177" y="151"/>
                </a:cubicBezTo>
                <a:close/>
                <a:moveTo>
                  <a:pt x="186" y="127"/>
                </a:moveTo>
                <a:cubicBezTo>
                  <a:pt x="186" y="126"/>
                  <a:pt x="187" y="126"/>
                  <a:pt x="187" y="125"/>
                </a:cubicBezTo>
                <a:cubicBezTo>
                  <a:pt x="189" y="124"/>
                  <a:pt x="191" y="123"/>
                  <a:pt x="193" y="122"/>
                </a:cubicBezTo>
                <a:cubicBezTo>
                  <a:pt x="193" y="122"/>
                  <a:pt x="193" y="122"/>
                  <a:pt x="193" y="122"/>
                </a:cubicBezTo>
                <a:cubicBezTo>
                  <a:pt x="191" y="124"/>
                  <a:pt x="188" y="125"/>
                  <a:pt x="186" y="127"/>
                </a:cubicBezTo>
                <a:close/>
                <a:moveTo>
                  <a:pt x="198" y="122"/>
                </a:moveTo>
                <a:cubicBezTo>
                  <a:pt x="198" y="123"/>
                  <a:pt x="197" y="124"/>
                  <a:pt x="196" y="124"/>
                </a:cubicBezTo>
                <a:cubicBezTo>
                  <a:pt x="195" y="125"/>
                  <a:pt x="194" y="126"/>
                  <a:pt x="192" y="127"/>
                </a:cubicBezTo>
                <a:cubicBezTo>
                  <a:pt x="194" y="125"/>
                  <a:pt x="196" y="123"/>
                  <a:pt x="198" y="122"/>
                </a:cubicBezTo>
                <a:close/>
                <a:moveTo>
                  <a:pt x="203" y="120"/>
                </a:moveTo>
                <a:cubicBezTo>
                  <a:pt x="204" y="119"/>
                  <a:pt x="204" y="119"/>
                  <a:pt x="204" y="118"/>
                </a:cubicBezTo>
                <a:cubicBezTo>
                  <a:pt x="205" y="118"/>
                  <a:pt x="205" y="118"/>
                  <a:pt x="206" y="117"/>
                </a:cubicBezTo>
                <a:cubicBezTo>
                  <a:pt x="205" y="118"/>
                  <a:pt x="204" y="119"/>
                  <a:pt x="203" y="120"/>
                </a:cubicBezTo>
                <a:close/>
                <a:moveTo>
                  <a:pt x="207" y="110"/>
                </a:moveTo>
                <a:cubicBezTo>
                  <a:pt x="207" y="110"/>
                  <a:pt x="206" y="110"/>
                  <a:pt x="206" y="110"/>
                </a:cubicBezTo>
                <a:cubicBezTo>
                  <a:pt x="204" y="112"/>
                  <a:pt x="201" y="113"/>
                  <a:pt x="199" y="114"/>
                </a:cubicBezTo>
                <a:cubicBezTo>
                  <a:pt x="198" y="115"/>
                  <a:pt x="197" y="115"/>
                  <a:pt x="197" y="115"/>
                </a:cubicBezTo>
                <a:cubicBezTo>
                  <a:pt x="199" y="114"/>
                  <a:pt x="200" y="113"/>
                  <a:pt x="202" y="112"/>
                </a:cubicBezTo>
                <a:cubicBezTo>
                  <a:pt x="204" y="111"/>
                  <a:pt x="206" y="110"/>
                  <a:pt x="208" y="109"/>
                </a:cubicBezTo>
                <a:cubicBezTo>
                  <a:pt x="208" y="109"/>
                  <a:pt x="207" y="110"/>
                  <a:pt x="207" y="110"/>
                </a:cubicBezTo>
                <a:close/>
                <a:moveTo>
                  <a:pt x="195" y="112"/>
                </a:moveTo>
                <a:cubicBezTo>
                  <a:pt x="194" y="112"/>
                  <a:pt x="194" y="112"/>
                  <a:pt x="193" y="112"/>
                </a:cubicBezTo>
                <a:cubicBezTo>
                  <a:pt x="194" y="112"/>
                  <a:pt x="194" y="111"/>
                  <a:pt x="195" y="110"/>
                </a:cubicBezTo>
                <a:cubicBezTo>
                  <a:pt x="196" y="109"/>
                  <a:pt x="198" y="108"/>
                  <a:pt x="199" y="106"/>
                </a:cubicBezTo>
                <a:cubicBezTo>
                  <a:pt x="199" y="106"/>
                  <a:pt x="199" y="106"/>
                  <a:pt x="199" y="106"/>
                </a:cubicBezTo>
                <a:cubicBezTo>
                  <a:pt x="198" y="108"/>
                  <a:pt x="197" y="110"/>
                  <a:pt x="195" y="112"/>
                </a:cubicBezTo>
                <a:close/>
                <a:moveTo>
                  <a:pt x="193" y="106"/>
                </a:moveTo>
                <a:cubicBezTo>
                  <a:pt x="194" y="106"/>
                  <a:pt x="195" y="105"/>
                  <a:pt x="196" y="104"/>
                </a:cubicBezTo>
                <a:cubicBezTo>
                  <a:pt x="196" y="105"/>
                  <a:pt x="196" y="105"/>
                  <a:pt x="195" y="106"/>
                </a:cubicBezTo>
                <a:cubicBezTo>
                  <a:pt x="195" y="106"/>
                  <a:pt x="194" y="106"/>
                  <a:pt x="193" y="106"/>
                </a:cubicBezTo>
                <a:close/>
                <a:moveTo>
                  <a:pt x="196" y="97"/>
                </a:moveTo>
                <a:cubicBezTo>
                  <a:pt x="196" y="97"/>
                  <a:pt x="195" y="97"/>
                  <a:pt x="195" y="98"/>
                </a:cubicBezTo>
                <a:cubicBezTo>
                  <a:pt x="193" y="98"/>
                  <a:pt x="191" y="99"/>
                  <a:pt x="189" y="100"/>
                </a:cubicBezTo>
                <a:cubicBezTo>
                  <a:pt x="190" y="100"/>
                  <a:pt x="190" y="99"/>
                  <a:pt x="191" y="98"/>
                </a:cubicBezTo>
                <a:cubicBezTo>
                  <a:pt x="193" y="97"/>
                  <a:pt x="195" y="96"/>
                  <a:pt x="197" y="95"/>
                </a:cubicBezTo>
                <a:cubicBezTo>
                  <a:pt x="196" y="96"/>
                  <a:pt x="196" y="97"/>
                  <a:pt x="196" y="97"/>
                </a:cubicBezTo>
                <a:close/>
                <a:moveTo>
                  <a:pt x="195" y="92"/>
                </a:moveTo>
                <a:cubicBezTo>
                  <a:pt x="192" y="94"/>
                  <a:pt x="189" y="95"/>
                  <a:pt x="187" y="97"/>
                </a:cubicBezTo>
                <a:cubicBezTo>
                  <a:pt x="187" y="96"/>
                  <a:pt x="188" y="96"/>
                  <a:pt x="189" y="95"/>
                </a:cubicBezTo>
                <a:cubicBezTo>
                  <a:pt x="191" y="94"/>
                  <a:pt x="193" y="93"/>
                  <a:pt x="196" y="92"/>
                </a:cubicBezTo>
                <a:cubicBezTo>
                  <a:pt x="196" y="92"/>
                  <a:pt x="195" y="92"/>
                  <a:pt x="195" y="92"/>
                </a:cubicBezTo>
                <a:close/>
                <a:moveTo>
                  <a:pt x="190" y="89"/>
                </a:moveTo>
                <a:cubicBezTo>
                  <a:pt x="189" y="90"/>
                  <a:pt x="188" y="90"/>
                  <a:pt x="187" y="91"/>
                </a:cubicBezTo>
                <a:cubicBezTo>
                  <a:pt x="189" y="90"/>
                  <a:pt x="190" y="89"/>
                  <a:pt x="191" y="88"/>
                </a:cubicBezTo>
                <a:lnTo>
                  <a:pt x="190" y="89"/>
                </a:lnTo>
                <a:close/>
                <a:moveTo>
                  <a:pt x="190" y="86"/>
                </a:moveTo>
                <a:cubicBezTo>
                  <a:pt x="189" y="87"/>
                  <a:pt x="187" y="87"/>
                  <a:pt x="186" y="88"/>
                </a:cubicBezTo>
                <a:cubicBezTo>
                  <a:pt x="187" y="87"/>
                  <a:pt x="187" y="86"/>
                  <a:pt x="188" y="86"/>
                </a:cubicBezTo>
                <a:cubicBezTo>
                  <a:pt x="190" y="84"/>
                  <a:pt x="193" y="83"/>
                  <a:pt x="195" y="82"/>
                </a:cubicBezTo>
                <a:cubicBezTo>
                  <a:pt x="195" y="82"/>
                  <a:pt x="195" y="82"/>
                  <a:pt x="195" y="82"/>
                </a:cubicBezTo>
                <a:cubicBezTo>
                  <a:pt x="193" y="84"/>
                  <a:pt x="192" y="85"/>
                  <a:pt x="190" y="86"/>
                </a:cubicBezTo>
                <a:close/>
                <a:moveTo>
                  <a:pt x="195" y="86"/>
                </a:moveTo>
                <a:cubicBezTo>
                  <a:pt x="196" y="85"/>
                  <a:pt x="197" y="85"/>
                  <a:pt x="199" y="84"/>
                </a:cubicBezTo>
                <a:cubicBezTo>
                  <a:pt x="198" y="85"/>
                  <a:pt x="197" y="86"/>
                  <a:pt x="196" y="87"/>
                </a:cubicBezTo>
                <a:cubicBezTo>
                  <a:pt x="195" y="87"/>
                  <a:pt x="195" y="87"/>
                  <a:pt x="194" y="87"/>
                </a:cubicBezTo>
                <a:cubicBezTo>
                  <a:pt x="195" y="87"/>
                  <a:pt x="195" y="87"/>
                  <a:pt x="195" y="86"/>
                </a:cubicBezTo>
                <a:close/>
                <a:moveTo>
                  <a:pt x="187" y="80"/>
                </a:moveTo>
                <a:cubicBezTo>
                  <a:pt x="185" y="81"/>
                  <a:pt x="182" y="82"/>
                  <a:pt x="179" y="83"/>
                </a:cubicBezTo>
                <a:cubicBezTo>
                  <a:pt x="179" y="82"/>
                  <a:pt x="179" y="82"/>
                  <a:pt x="179" y="82"/>
                </a:cubicBezTo>
                <a:cubicBezTo>
                  <a:pt x="182" y="81"/>
                  <a:pt x="184" y="80"/>
                  <a:pt x="187" y="79"/>
                </a:cubicBezTo>
                <a:cubicBezTo>
                  <a:pt x="189" y="78"/>
                  <a:pt x="191" y="77"/>
                  <a:pt x="192" y="76"/>
                </a:cubicBezTo>
                <a:cubicBezTo>
                  <a:pt x="191" y="78"/>
                  <a:pt x="189" y="79"/>
                  <a:pt x="187" y="80"/>
                </a:cubicBezTo>
                <a:close/>
                <a:moveTo>
                  <a:pt x="179" y="85"/>
                </a:moveTo>
                <a:cubicBezTo>
                  <a:pt x="178" y="85"/>
                  <a:pt x="177" y="86"/>
                  <a:pt x="177" y="86"/>
                </a:cubicBezTo>
                <a:cubicBezTo>
                  <a:pt x="177" y="86"/>
                  <a:pt x="177" y="85"/>
                  <a:pt x="177" y="85"/>
                </a:cubicBezTo>
                <a:cubicBezTo>
                  <a:pt x="178" y="85"/>
                  <a:pt x="179" y="85"/>
                  <a:pt x="179" y="85"/>
                </a:cubicBezTo>
                <a:close/>
                <a:moveTo>
                  <a:pt x="175" y="84"/>
                </a:moveTo>
                <a:cubicBezTo>
                  <a:pt x="174" y="84"/>
                  <a:pt x="172" y="84"/>
                  <a:pt x="171" y="85"/>
                </a:cubicBezTo>
                <a:cubicBezTo>
                  <a:pt x="171" y="84"/>
                  <a:pt x="172" y="84"/>
                  <a:pt x="173" y="83"/>
                </a:cubicBezTo>
                <a:cubicBezTo>
                  <a:pt x="174" y="83"/>
                  <a:pt x="175" y="83"/>
                  <a:pt x="177" y="82"/>
                </a:cubicBezTo>
                <a:cubicBezTo>
                  <a:pt x="176" y="83"/>
                  <a:pt x="176" y="83"/>
                  <a:pt x="175" y="84"/>
                </a:cubicBezTo>
                <a:close/>
                <a:moveTo>
                  <a:pt x="172" y="81"/>
                </a:moveTo>
                <a:cubicBezTo>
                  <a:pt x="172" y="81"/>
                  <a:pt x="172" y="81"/>
                  <a:pt x="171" y="82"/>
                </a:cubicBezTo>
                <a:cubicBezTo>
                  <a:pt x="172" y="81"/>
                  <a:pt x="173" y="80"/>
                  <a:pt x="174" y="79"/>
                </a:cubicBezTo>
                <a:cubicBezTo>
                  <a:pt x="174" y="79"/>
                  <a:pt x="174" y="79"/>
                  <a:pt x="174" y="79"/>
                </a:cubicBezTo>
                <a:cubicBezTo>
                  <a:pt x="176" y="78"/>
                  <a:pt x="178" y="78"/>
                  <a:pt x="179" y="77"/>
                </a:cubicBezTo>
                <a:cubicBezTo>
                  <a:pt x="177" y="78"/>
                  <a:pt x="174" y="80"/>
                  <a:pt x="172" y="81"/>
                </a:cubicBezTo>
                <a:close/>
                <a:moveTo>
                  <a:pt x="177" y="74"/>
                </a:moveTo>
                <a:cubicBezTo>
                  <a:pt x="175" y="75"/>
                  <a:pt x="173" y="76"/>
                  <a:pt x="171" y="77"/>
                </a:cubicBezTo>
                <a:cubicBezTo>
                  <a:pt x="171" y="76"/>
                  <a:pt x="170" y="76"/>
                  <a:pt x="170" y="76"/>
                </a:cubicBezTo>
                <a:cubicBezTo>
                  <a:pt x="171" y="75"/>
                  <a:pt x="172" y="75"/>
                  <a:pt x="173" y="74"/>
                </a:cubicBezTo>
                <a:cubicBezTo>
                  <a:pt x="176" y="73"/>
                  <a:pt x="178" y="72"/>
                  <a:pt x="180" y="72"/>
                </a:cubicBezTo>
                <a:cubicBezTo>
                  <a:pt x="179" y="73"/>
                  <a:pt x="178" y="73"/>
                  <a:pt x="177" y="74"/>
                </a:cubicBezTo>
                <a:close/>
                <a:moveTo>
                  <a:pt x="172" y="86"/>
                </a:moveTo>
                <a:cubicBezTo>
                  <a:pt x="164" y="94"/>
                  <a:pt x="155" y="102"/>
                  <a:pt x="147" y="110"/>
                </a:cubicBezTo>
                <a:cubicBezTo>
                  <a:pt x="143" y="112"/>
                  <a:pt x="139" y="114"/>
                  <a:pt x="135" y="116"/>
                </a:cubicBezTo>
                <a:cubicBezTo>
                  <a:pt x="137" y="114"/>
                  <a:pt x="139" y="112"/>
                  <a:pt x="141" y="110"/>
                </a:cubicBezTo>
                <a:cubicBezTo>
                  <a:pt x="147" y="104"/>
                  <a:pt x="154" y="99"/>
                  <a:pt x="160" y="93"/>
                </a:cubicBezTo>
                <a:cubicBezTo>
                  <a:pt x="162" y="91"/>
                  <a:pt x="164" y="88"/>
                  <a:pt x="167" y="86"/>
                </a:cubicBezTo>
                <a:cubicBezTo>
                  <a:pt x="167" y="87"/>
                  <a:pt x="167" y="87"/>
                  <a:pt x="167" y="87"/>
                </a:cubicBezTo>
                <a:cubicBezTo>
                  <a:pt x="169" y="87"/>
                  <a:pt x="171" y="86"/>
                  <a:pt x="172" y="86"/>
                </a:cubicBezTo>
                <a:close/>
                <a:moveTo>
                  <a:pt x="168" y="82"/>
                </a:moveTo>
                <a:cubicBezTo>
                  <a:pt x="167" y="82"/>
                  <a:pt x="167" y="83"/>
                  <a:pt x="167" y="83"/>
                </a:cubicBezTo>
                <a:cubicBezTo>
                  <a:pt x="160" y="90"/>
                  <a:pt x="152" y="97"/>
                  <a:pt x="145" y="104"/>
                </a:cubicBezTo>
                <a:cubicBezTo>
                  <a:pt x="152" y="97"/>
                  <a:pt x="160" y="89"/>
                  <a:pt x="167" y="81"/>
                </a:cubicBezTo>
                <a:cubicBezTo>
                  <a:pt x="168" y="81"/>
                  <a:pt x="168" y="81"/>
                  <a:pt x="169" y="81"/>
                </a:cubicBezTo>
                <a:cubicBezTo>
                  <a:pt x="168" y="81"/>
                  <a:pt x="168" y="81"/>
                  <a:pt x="168" y="82"/>
                </a:cubicBezTo>
                <a:close/>
                <a:moveTo>
                  <a:pt x="167" y="72"/>
                </a:moveTo>
                <a:cubicBezTo>
                  <a:pt x="166" y="73"/>
                  <a:pt x="166" y="73"/>
                  <a:pt x="165" y="74"/>
                </a:cubicBezTo>
                <a:cubicBezTo>
                  <a:pt x="165" y="74"/>
                  <a:pt x="164" y="74"/>
                  <a:pt x="164" y="74"/>
                </a:cubicBezTo>
                <a:cubicBezTo>
                  <a:pt x="164" y="74"/>
                  <a:pt x="164" y="75"/>
                  <a:pt x="163" y="75"/>
                </a:cubicBezTo>
                <a:cubicBezTo>
                  <a:pt x="164" y="74"/>
                  <a:pt x="164" y="73"/>
                  <a:pt x="165" y="73"/>
                </a:cubicBezTo>
                <a:cubicBezTo>
                  <a:pt x="166" y="72"/>
                  <a:pt x="167" y="72"/>
                  <a:pt x="167" y="72"/>
                </a:cubicBezTo>
                <a:cubicBezTo>
                  <a:pt x="167" y="72"/>
                  <a:pt x="167" y="72"/>
                  <a:pt x="167" y="72"/>
                </a:cubicBezTo>
                <a:close/>
                <a:moveTo>
                  <a:pt x="164" y="82"/>
                </a:moveTo>
                <a:cubicBezTo>
                  <a:pt x="159" y="87"/>
                  <a:pt x="155" y="91"/>
                  <a:pt x="150" y="96"/>
                </a:cubicBezTo>
                <a:cubicBezTo>
                  <a:pt x="150" y="96"/>
                  <a:pt x="150" y="96"/>
                  <a:pt x="150" y="96"/>
                </a:cubicBezTo>
                <a:cubicBezTo>
                  <a:pt x="147" y="97"/>
                  <a:pt x="145" y="99"/>
                  <a:pt x="142" y="100"/>
                </a:cubicBezTo>
                <a:cubicBezTo>
                  <a:pt x="146" y="97"/>
                  <a:pt x="149" y="93"/>
                  <a:pt x="152" y="90"/>
                </a:cubicBezTo>
                <a:cubicBezTo>
                  <a:pt x="155" y="87"/>
                  <a:pt x="159" y="85"/>
                  <a:pt x="163" y="82"/>
                </a:cubicBezTo>
                <a:cubicBezTo>
                  <a:pt x="163" y="82"/>
                  <a:pt x="163" y="82"/>
                  <a:pt x="164" y="82"/>
                </a:cubicBezTo>
                <a:close/>
                <a:moveTo>
                  <a:pt x="159" y="78"/>
                </a:moveTo>
                <a:cubicBezTo>
                  <a:pt x="158" y="78"/>
                  <a:pt x="158" y="79"/>
                  <a:pt x="158" y="79"/>
                </a:cubicBezTo>
                <a:cubicBezTo>
                  <a:pt x="157" y="79"/>
                  <a:pt x="157" y="80"/>
                  <a:pt x="157" y="80"/>
                </a:cubicBezTo>
                <a:cubicBezTo>
                  <a:pt x="157" y="80"/>
                  <a:pt x="157" y="80"/>
                  <a:pt x="157" y="81"/>
                </a:cubicBezTo>
                <a:cubicBezTo>
                  <a:pt x="151" y="86"/>
                  <a:pt x="146" y="91"/>
                  <a:pt x="140" y="96"/>
                </a:cubicBezTo>
                <a:cubicBezTo>
                  <a:pt x="136" y="99"/>
                  <a:pt x="133" y="102"/>
                  <a:pt x="129" y="105"/>
                </a:cubicBezTo>
                <a:cubicBezTo>
                  <a:pt x="126" y="108"/>
                  <a:pt x="122" y="111"/>
                  <a:pt x="118" y="113"/>
                </a:cubicBezTo>
                <a:cubicBezTo>
                  <a:pt x="120" y="112"/>
                  <a:pt x="121" y="110"/>
                  <a:pt x="123" y="109"/>
                </a:cubicBezTo>
                <a:cubicBezTo>
                  <a:pt x="130" y="103"/>
                  <a:pt x="136" y="97"/>
                  <a:pt x="142" y="90"/>
                </a:cubicBezTo>
                <a:cubicBezTo>
                  <a:pt x="143" y="90"/>
                  <a:pt x="143" y="90"/>
                  <a:pt x="143" y="90"/>
                </a:cubicBezTo>
                <a:cubicBezTo>
                  <a:pt x="147" y="85"/>
                  <a:pt x="152" y="81"/>
                  <a:pt x="158" y="77"/>
                </a:cubicBezTo>
                <a:cubicBezTo>
                  <a:pt x="158" y="77"/>
                  <a:pt x="159" y="77"/>
                  <a:pt x="159" y="77"/>
                </a:cubicBezTo>
                <a:cubicBezTo>
                  <a:pt x="159" y="78"/>
                  <a:pt x="159" y="78"/>
                  <a:pt x="159" y="78"/>
                </a:cubicBezTo>
                <a:close/>
                <a:moveTo>
                  <a:pt x="153" y="77"/>
                </a:moveTo>
                <a:cubicBezTo>
                  <a:pt x="153" y="77"/>
                  <a:pt x="153" y="77"/>
                  <a:pt x="153" y="77"/>
                </a:cubicBezTo>
                <a:cubicBezTo>
                  <a:pt x="149" y="81"/>
                  <a:pt x="145" y="84"/>
                  <a:pt x="141" y="87"/>
                </a:cubicBezTo>
                <a:cubicBezTo>
                  <a:pt x="142" y="85"/>
                  <a:pt x="143" y="84"/>
                  <a:pt x="144" y="83"/>
                </a:cubicBezTo>
                <a:cubicBezTo>
                  <a:pt x="144" y="82"/>
                  <a:pt x="144" y="82"/>
                  <a:pt x="143" y="82"/>
                </a:cubicBezTo>
                <a:cubicBezTo>
                  <a:pt x="142" y="82"/>
                  <a:pt x="141" y="82"/>
                  <a:pt x="140" y="82"/>
                </a:cubicBezTo>
                <a:cubicBezTo>
                  <a:pt x="142" y="79"/>
                  <a:pt x="145" y="77"/>
                  <a:pt x="148" y="74"/>
                </a:cubicBezTo>
                <a:cubicBezTo>
                  <a:pt x="148" y="75"/>
                  <a:pt x="149" y="75"/>
                  <a:pt x="149" y="75"/>
                </a:cubicBezTo>
                <a:cubicBezTo>
                  <a:pt x="151" y="75"/>
                  <a:pt x="152" y="75"/>
                  <a:pt x="154" y="75"/>
                </a:cubicBezTo>
                <a:cubicBezTo>
                  <a:pt x="154" y="75"/>
                  <a:pt x="153" y="75"/>
                  <a:pt x="153" y="76"/>
                </a:cubicBezTo>
                <a:cubicBezTo>
                  <a:pt x="152" y="76"/>
                  <a:pt x="152" y="77"/>
                  <a:pt x="153" y="77"/>
                </a:cubicBezTo>
                <a:close/>
                <a:moveTo>
                  <a:pt x="138" y="78"/>
                </a:moveTo>
                <a:cubicBezTo>
                  <a:pt x="139" y="77"/>
                  <a:pt x="140" y="76"/>
                  <a:pt x="141" y="75"/>
                </a:cubicBezTo>
                <a:cubicBezTo>
                  <a:pt x="142" y="75"/>
                  <a:pt x="142" y="75"/>
                  <a:pt x="143" y="75"/>
                </a:cubicBezTo>
                <a:cubicBezTo>
                  <a:pt x="141" y="76"/>
                  <a:pt x="140" y="77"/>
                  <a:pt x="138" y="78"/>
                </a:cubicBezTo>
                <a:close/>
                <a:moveTo>
                  <a:pt x="138" y="74"/>
                </a:moveTo>
                <a:cubicBezTo>
                  <a:pt x="137" y="74"/>
                  <a:pt x="137" y="74"/>
                  <a:pt x="136" y="74"/>
                </a:cubicBezTo>
                <a:cubicBezTo>
                  <a:pt x="138" y="73"/>
                  <a:pt x="140" y="72"/>
                  <a:pt x="142" y="70"/>
                </a:cubicBezTo>
                <a:cubicBezTo>
                  <a:pt x="141" y="72"/>
                  <a:pt x="139" y="73"/>
                  <a:pt x="138" y="74"/>
                </a:cubicBezTo>
                <a:close/>
                <a:moveTo>
                  <a:pt x="139" y="76"/>
                </a:moveTo>
                <a:cubicBezTo>
                  <a:pt x="138" y="77"/>
                  <a:pt x="136" y="78"/>
                  <a:pt x="135" y="80"/>
                </a:cubicBezTo>
                <a:cubicBezTo>
                  <a:pt x="134" y="81"/>
                  <a:pt x="133" y="82"/>
                  <a:pt x="131" y="83"/>
                </a:cubicBezTo>
                <a:cubicBezTo>
                  <a:pt x="130" y="84"/>
                  <a:pt x="129" y="84"/>
                  <a:pt x="129" y="84"/>
                </a:cubicBezTo>
                <a:cubicBezTo>
                  <a:pt x="129" y="84"/>
                  <a:pt x="130" y="83"/>
                  <a:pt x="131" y="82"/>
                </a:cubicBezTo>
                <a:cubicBezTo>
                  <a:pt x="133" y="80"/>
                  <a:pt x="136" y="78"/>
                  <a:pt x="139" y="76"/>
                </a:cubicBezTo>
                <a:close/>
                <a:moveTo>
                  <a:pt x="127" y="87"/>
                </a:moveTo>
                <a:cubicBezTo>
                  <a:pt x="125" y="89"/>
                  <a:pt x="122" y="91"/>
                  <a:pt x="120" y="92"/>
                </a:cubicBezTo>
                <a:cubicBezTo>
                  <a:pt x="121" y="91"/>
                  <a:pt x="123" y="90"/>
                  <a:pt x="124" y="88"/>
                </a:cubicBezTo>
                <a:cubicBezTo>
                  <a:pt x="125" y="88"/>
                  <a:pt x="126" y="87"/>
                  <a:pt x="127" y="87"/>
                </a:cubicBezTo>
                <a:close/>
                <a:moveTo>
                  <a:pt x="127" y="78"/>
                </a:moveTo>
                <a:cubicBezTo>
                  <a:pt x="124" y="81"/>
                  <a:pt x="121" y="84"/>
                  <a:pt x="118" y="87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21" y="82"/>
                  <a:pt x="126" y="77"/>
                  <a:pt x="130" y="72"/>
                </a:cubicBezTo>
                <a:cubicBezTo>
                  <a:pt x="129" y="74"/>
                  <a:pt x="128" y="76"/>
                  <a:pt x="127" y="78"/>
                </a:cubicBezTo>
                <a:close/>
                <a:moveTo>
                  <a:pt x="120" y="87"/>
                </a:moveTo>
                <a:cubicBezTo>
                  <a:pt x="118" y="88"/>
                  <a:pt x="117" y="90"/>
                  <a:pt x="115" y="92"/>
                </a:cubicBezTo>
                <a:cubicBezTo>
                  <a:pt x="114" y="92"/>
                  <a:pt x="114" y="93"/>
                  <a:pt x="113" y="93"/>
                </a:cubicBezTo>
                <a:cubicBezTo>
                  <a:pt x="114" y="92"/>
                  <a:pt x="115" y="91"/>
                  <a:pt x="116" y="90"/>
                </a:cubicBezTo>
                <a:cubicBezTo>
                  <a:pt x="117" y="89"/>
                  <a:pt x="119" y="88"/>
                  <a:pt x="120" y="87"/>
                </a:cubicBezTo>
                <a:close/>
                <a:moveTo>
                  <a:pt x="128" y="89"/>
                </a:moveTo>
                <a:cubicBezTo>
                  <a:pt x="130" y="87"/>
                  <a:pt x="132" y="86"/>
                  <a:pt x="133" y="84"/>
                </a:cubicBezTo>
                <a:cubicBezTo>
                  <a:pt x="134" y="84"/>
                  <a:pt x="134" y="84"/>
                  <a:pt x="134" y="84"/>
                </a:cubicBezTo>
                <a:cubicBezTo>
                  <a:pt x="125" y="92"/>
                  <a:pt x="117" y="100"/>
                  <a:pt x="108" y="108"/>
                </a:cubicBezTo>
                <a:cubicBezTo>
                  <a:pt x="107" y="109"/>
                  <a:pt x="106" y="110"/>
                  <a:pt x="105" y="110"/>
                </a:cubicBezTo>
                <a:cubicBezTo>
                  <a:pt x="108" y="108"/>
                  <a:pt x="110" y="105"/>
                  <a:pt x="112" y="102"/>
                </a:cubicBezTo>
                <a:cubicBezTo>
                  <a:pt x="117" y="98"/>
                  <a:pt x="123" y="93"/>
                  <a:pt x="128" y="89"/>
                </a:cubicBezTo>
                <a:close/>
                <a:moveTo>
                  <a:pt x="99" y="116"/>
                </a:moveTo>
                <a:cubicBezTo>
                  <a:pt x="98" y="116"/>
                  <a:pt x="98" y="116"/>
                  <a:pt x="97" y="117"/>
                </a:cubicBezTo>
                <a:cubicBezTo>
                  <a:pt x="97" y="117"/>
                  <a:pt x="96" y="117"/>
                  <a:pt x="95" y="116"/>
                </a:cubicBezTo>
                <a:cubicBezTo>
                  <a:pt x="96" y="115"/>
                  <a:pt x="97" y="113"/>
                  <a:pt x="98" y="112"/>
                </a:cubicBezTo>
                <a:cubicBezTo>
                  <a:pt x="101" y="110"/>
                  <a:pt x="104" y="108"/>
                  <a:pt x="107" y="106"/>
                </a:cubicBezTo>
                <a:cubicBezTo>
                  <a:pt x="104" y="109"/>
                  <a:pt x="102" y="112"/>
                  <a:pt x="99" y="116"/>
                </a:cubicBezTo>
                <a:close/>
                <a:moveTo>
                  <a:pt x="99" y="107"/>
                </a:moveTo>
                <a:cubicBezTo>
                  <a:pt x="96" y="110"/>
                  <a:pt x="93" y="113"/>
                  <a:pt x="89" y="116"/>
                </a:cubicBezTo>
                <a:cubicBezTo>
                  <a:pt x="89" y="116"/>
                  <a:pt x="89" y="116"/>
                  <a:pt x="88" y="116"/>
                </a:cubicBezTo>
                <a:cubicBezTo>
                  <a:pt x="89" y="115"/>
                  <a:pt x="90" y="114"/>
                  <a:pt x="91" y="114"/>
                </a:cubicBezTo>
                <a:cubicBezTo>
                  <a:pt x="93" y="111"/>
                  <a:pt x="95" y="109"/>
                  <a:pt x="98" y="107"/>
                </a:cubicBezTo>
                <a:cubicBezTo>
                  <a:pt x="99" y="105"/>
                  <a:pt x="101" y="104"/>
                  <a:pt x="103" y="103"/>
                </a:cubicBezTo>
                <a:cubicBezTo>
                  <a:pt x="102" y="104"/>
                  <a:pt x="100" y="106"/>
                  <a:pt x="99" y="107"/>
                </a:cubicBezTo>
                <a:close/>
                <a:moveTo>
                  <a:pt x="84" y="115"/>
                </a:moveTo>
                <a:cubicBezTo>
                  <a:pt x="83" y="116"/>
                  <a:pt x="83" y="116"/>
                  <a:pt x="82" y="116"/>
                </a:cubicBezTo>
                <a:cubicBezTo>
                  <a:pt x="84" y="113"/>
                  <a:pt x="87" y="110"/>
                  <a:pt x="89" y="107"/>
                </a:cubicBezTo>
                <a:cubicBezTo>
                  <a:pt x="87" y="110"/>
                  <a:pt x="85" y="112"/>
                  <a:pt x="84" y="115"/>
                </a:cubicBezTo>
                <a:close/>
                <a:moveTo>
                  <a:pt x="56" y="130"/>
                </a:moveTo>
                <a:cubicBezTo>
                  <a:pt x="55" y="127"/>
                  <a:pt x="55" y="125"/>
                  <a:pt x="54" y="123"/>
                </a:cubicBezTo>
                <a:cubicBezTo>
                  <a:pt x="54" y="122"/>
                  <a:pt x="55" y="122"/>
                  <a:pt x="55" y="122"/>
                </a:cubicBezTo>
                <a:cubicBezTo>
                  <a:pt x="55" y="122"/>
                  <a:pt x="55" y="122"/>
                  <a:pt x="55" y="121"/>
                </a:cubicBezTo>
                <a:cubicBezTo>
                  <a:pt x="56" y="123"/>
                  <a:pt x="57" y="125"/>
                  <a:pt x="58" y="127"/>
                </a:cubicBezTo>
                <a:cubicBezTo>
                  <a:pt x="57" y="128"/>
                  <a:pt x="57" y="129"/>
                  <a:pt x="56" y="130"/>
                </a:cubicBezTo>
                <a:close/>
                <a:moveTo>
                  <a:pt x="58" y="146"/>
                </a:moveTo>
                <a:cubicBezTo>
                  <a:pt x="58" y="145"/>
                  <a:pt x="58" y="145"/>
                  <a:pt x="59" y="145"/>
                </a:cubicBezTo>
                <a:cubicBezTo>
                  <a:pt x="59" y="145"/>
                  <a:pt x="59" y="145"/>
                  <a:pt x="59" y="146"/>
                </a:cubicBezTo>
                <a:cubicBezTo>
                  <a:pt x="58" y="146"/>
                  <a:pt x="58" y="147"/>
                  <a:pt x="58" y="148"/>
                </a:cubicBezTo>
                <a:cubicBezTo>
                  <a:pt x="57" y="148"/>
                  <a:pt x="57" y="147"/>
                  <a:pt x="57" y="147"/>
                </a:cubicBezTo>
                <a:cubicBezTo>
                  <a:pt x="57" y="146"/>
                  <a:pt x="58" y="146"/>
                  <a:pt x="58" y="146"/>
                </a:cubicBezTo>
                <a:close/>
                <a:moveTo>
                  <a:pt x="56" y="142"/>
                </a:moveTo>
                <a:cubicBezTo>
                  <a:pt x="56" y="141"/>
                  <a:pt x="55" y="140"/>
                  <a:pt x="55" y="139"/>
                </a:cubicBezTo>
                <a:cubicBezTo>
                  <a:pt x="55" y="139"/>
                  <a:pt x="56" y="138"/>
                  <a:pt x="56" y="138"/>
                </a:cubicBezTo>
                <a:cubicBezTo>
                  <a:pt x="56" y="139"/>
                  <a:pt x="57" y="140"/>
                  <a:pt x="57" y="140"/>
                </a:cubicBezTo>
                <a:cubicBezTo>
                  <a:pt x="57" y="141"/>
                  <a:pt x="56" y="142"/>
                  <a:pt x="56" y="142"/>
                </a:cubicBezTo>
                <a:close/>
                <a:moveTo>
                  <a:pt x="56" y="160"/>
                </a:moveTo>
                <a:cubicBezTo>
                  <a:pt x="56" y="161"/>
                  <a:pt x="56" y="161"/>
                  <a:pt x="56" y="161"/>
                </a:cubicBezTo>
                <a:cubicBezTo>
                  <a:pt x="56" y="162"/>
                  <a:pt x="55" y="162"/>
                  <a:pt x="55" y="162"/>
                </a:cubicBezTo>
                <a:cubicBezTo>
                  <a:pt x="55" y="162"/>
                  <a:pt x="55" y="161"/>
                  <a:pt x="55" y="161"/>
                </a:cubicBezTo>
                <a:cubicBezTo>
                  <a:pt x="55" y="161"/>
                  <a:pt x="56" y="161"/>
                  <a:pt x="56" y="160"/>
                </a:cubicBezTo>
                <a:close/>
                <a:moveTo>
                  <a:pt x="55" y="103"/>
                </a:moveTo>
                <a:cubicBezTo>
                  <a:pt x="55" y="103"/>
                  <a:pt x="55" y="103"/>
                  <a:pt x="54" y="103"/>
                </a:cubicBezTo>
                <a:cubicBezTo>
                  <a:pt x="54" y="102"/>
                  <a:pt x="54" y="101"/>
                  <a:pt x="54" y="101"/>
                </a:cubicBezTo>
                <a:cubicBezTo>
                  <a:pt x="55" y="100"/>
                  <a:pt x="55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5" y="100"/>
                  <a:pt x="55" y="100"/>
                </a:cubicBezTo>
                <a:cubicBezTo>
                  <a:pt x="55" y="101"/>
                  <a:pt x="55" y="102"/>
                  <a:pt x="56" y="101"/>
                </a:cubicBezTo>
                <a:cubicBezTo>
                  <a:pt x="56" y="101"/>
                  <a:pt x="56" y="101"/>
                  <a:pt x="57" y="101"/>
                </a:cubicBezTo>
                <a:cubicBezTo>
                  <a:pt x="57" y="101"/>
                  <a:pt x="57" y="101"/>
                  <a:pt x="57" y="101"/>
                </a:cubicBezTo>
                <a:cubicBezTo>
                  <a:pt x="56" y="102"/>
                  <a:pt x="55" y="103"/>
                  <a:pt x="55" y="103"/>
                </a:cubicBezTo>
                <a:close/>
                <a:moveTo>
                  <a:pt x="53" y="134"/>
                </a:moveTo>
                <a:cubicBezTo>
                  <a:pt x="53" y="131"/>
                  <a:pt x="52" y="129"/>
                  <a:pt x="51" y="127"/>
                </a:cubicBezTo>
                <a:cubicBezTo>
                  <a:pt x="51" y="127"/>
                  <a:pt x="51" y="126"/>
                  <a:pt x="52" y="126"/>
                </a:cubicBezTo>
                <a:cubicBezTo>
                  <a:pt x="52" y="128"/>
                  <a:pt x="53" y="130"/>
                  <a:pt x="54" y="132"/>
                </a:cubicBezTo>
                <a:cubicBezTo>
                  <a:pt x="54" y="133"/>
                  <a:pt x="54" y="133"/>
                  <a:pt x="53" y="134"/>
                </a:cubicBezTo>
                <a:close/>
                <a:moveTo>
                  <a:pt x="53" y="146"/>
                </a:moveTo>
                <a:cubicBezTo>
                  <a:pt x="53" y="146"/>
                  <a:pt x="53" y="147"/>
                  <a:pt x="53" y="147"/>
                </a:cubicBezTo>
                <a:cubicBezTo>
                  <a:pt x="53" y="146"/>
                  <a:pt x="52" y="145"/>
                  <a:pt x="52" y="144"/>
                </a:cubicBezTo>
                <a:cubicBezTo>
                  <a:pt x="52" y="144"/>
                  <a:pt x="52" y="144"/>
                  <a:pt x="52" y="143"/>
                </a:cubicBezTo>
                <a:cubicBezTo>
                  <a:pt x="53" y="144"/>
                  <a:pt x="53" y="145"/>
                  <a:pt x="53" y="146"/>
                </a:cubicBezTo>
                <a:close/>
                <a:moveTo>
                  <a:pt x="51" y="90"/>
                </a:moveTo>
                <a:cubicBezTo>
                  <a:pt x="51" y="90"/>
                  <a:pt x="51" y="91"/>
                  <a:pt x="50" y="91"/>
                </a:cubicBezTo>
                <a:cubicBezTo>
                  <a:pt x="50" y="92"/>
                  <a:pt x="49" y="92"/>
                  <a:pt x="49" y="92"/>
                </a:cubicBezTo>
                <a:cubicBezTo>
                  <a:pt x="50" y="92"/>
                  <a:pt x="50" y="91"/>
                  <a:pt x="51" y="90"/>
                </a:cubicBezTo>
                <a:close/>
                <a:moveTo>
                  <a:pt x="50" y="88"/>
                </a:moveTo>
                <a:cubicBezTo>
                  <a:pt x="51" y="87"/>
                  <a:pt x="51" y="86"/>
                  <a:pt x="52" y="85"/>
                </a:cubicBezTo>
                <a:cubicBezTo>
                  <a:pt x="52" y="85"/>
                  <a:pt x="53" y="84"/>
                  <a:pt x="53" y="84"/>
                </a:cubicBezTo>
                <a:cubicBezTo>
                  <a:pt x="53" y="85"/>
                  <a:pt x="53" y="85"/>
                  <a:pt x="52" y="86"/>
                </a:cubicBezTo>
                <a:cubicBezTo>
                  <a:pt x="52" y="87"/>
                  <a:pt x="51" y="88"/>
                  <a:pt x="50" y="88"/>
                </a:cubicBezTo>
                <a:close/>
                <a:moveTo>
                  <a:pt x="51" y="107"/>
                </a:moveTo>
                <a:cubicBezTo>
                  <a:pt x="50" y="108"/>
                  <a:pt x="48" y="109"/>
                  <a:pt x="47" y="109"/>
                </a:cubicBezTo>
                <a:cubicBezTo>
                  <a:pt x="47" y="109"/>
                  <a:pt x="47" y="109"/>
                  <a:pt x="47" y="109"/>
                </a:cubicBezTo>
                <a:cubicBezTo>
                  <a:pt x="48" y="108"/>
                  <a:pt x="49" y="106"/>
                  <a:pt x="50" y="105"/>
                </a:cubicBezTo>
                <a:cubicBezTo>
                  <a:pt x="50" y="106"/>
                  <a:pt x="51" y="106"/>
                  <a:pt x="51" y="107"/>
                </a:cubicBezTo>
                <a:close/>
                <a:moveTo>
                  <a:pt x="50" y="110"/>
                </a:moveTo>
                <a:cubicBezTo>
                  <a:pt x="49" y="111"/>
                  <a:pt x="49" y="111"/>
                  <a:pt x="48" y="112"/>
                </a:cubicBezTo>
                <a:cubicBezTo>
                  <a:pt x="48" y="112"/>
                  <a:pt x="48" y="111"/>
                  <a:pt x="48" y="111"/>
                </a:cubicBezTo>
                <a:cubicBezTo>
                  <a:pt x="48" y="111"/>
                  <a:pt x="49" y="110"/>
                  <a:pt x="50" y="110"/>
                </a:cubicBezTo>
                <a:close/>
                <a:moveTo>
                  <a:pt x="51" y="110"/>
                </a:moveTo>
                <a:cubicBezTo>
                  <a:pt x="51" y="111"/>
                  <a:pt x="51" y="112"/>
                  <a:pt x="51" y="112"/>
                </a:cubicBezTo>
                <a:cubicBezTo>
                  <a:pt x="51" y="113"/>
                  <a:pt x="50" y="113"/>
                  <a:pt x="49" y="114"/>
                </a:cubicBezTo>
                <a:cubicBezTo>
                  <a:pt x="50" y="113"/>
                  <a:pt x="51" y="112"/>
                  <a:pt x="51" y="110"/>
                </a:cubicBezTo>
                <a:close/>
                <a:moveTo>
                  <a:pt x="54" y="110"/>
                </a:moveTo>
                <a:cubicBezTo>
                  <a:pt x="54" y="110"/>
                  <a:pt x="54" y="110"/>
                  <a:pt x="54" y="110"/>
                </a:cubicBezTo>
                <a:cubicBezTo>
                  <a:pt x="53" y="110"/>
                  <a:pt x="53" y="110"/>
                  <a:pt x="53" y="109"/>
                </a:cubicBezTo>
                <a:cubicBezTo>
                  <a:pt x="53" y="109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4" y="108"/>
                  <a:pt x="54" y="109"/>
                  <a:pt x="54" y="110"/>
                </a:cubicBezTo>
                <a:close/>
                <a:moveTo>
                  <a:pt x="54" y="87"/>
                </a:moveTo>
                <a:cubicBezTo>
                  <a:pt x="54" y="87"/>
                  <a:pt x="54" y="87"/>
                  <a:pt x="54" y="87"/>
                </a:cubicBezTo>
                <a:cubicBezTo>
                  <a:pt x="55" y="86"/>
                  <a:pt x="55" y="86"/>
                  <a:pt x="56" y="85"/>
                </a:cubicBezTo>
                <a:cubicBezTo>
                  <a:pt x="55" y="86"/>
                  <a:pt x="55" y="87"/>
                  <a:pt x="54" y="88"/>
                </a:cubicBezTo>
                <a:cubicBezTo>
                  <a:pt x="54" y="88"/>
                  <a:pt x="54" y="88"/>
                  <a:pt x="54" y="87"/>
                </a:cubicBezTo>
                <a:close/>
                <a:moveTo>
                  <a:pt x="54" y="96"/>
                </a:moveTo>
                <a:cubicBezTo>
                  <a:pt x="54" y="96"/>
                  <a:pt x="54" y="96"/>
                  <a:pt x="54" y="96"/>
                </a:cubicBezTo>
                <a:cubicBezTo>
                  <a:pt x="54" y="96"/>
                  <a:pt x="55" y="96"/>
                  <a:pt x="55" y="95"/>
                </a:cubicBezTo>
                <a:cubicBezTo>
                  <a:pt x="55" y="96"/>
                  <a:pt x="55" y="96"/>
                  <a:pt x="55" y="97"/>
                </a:cubicBezTo>
                <a:cubicBezTo>
                  <a:pt x="55" y="97"/>
                  <a:pt x="55" y="98"/>
                  <a:pt x="54" y="98"/>
                </a:cubicBezTo>
                <a:cubicBezTo>
                  <a:pt x="54" y="98"/>
                  <a:pt x="54" y="97"/>
                  <a:pt x="54" y="96"/>
                </a:cubicBezTo>
                <a:close/>
                <a:moveTo>
                  <a:pt x="55" y="83"/>
                </a:moveTo>
                <a:cubicBezTo>
                  <a:pt x="56" y="82"/>
                  <a:pt x="56" y="82"/>
                  <a:pt x="56" y="81"/>
                </a:cubicBezTo>
                <a:cubicBezTo>
                  <a:pt x="58" y="80"/>
                  <a:pt x="60" y="78"/>
                  <a:pt x="61" y="76"/>
                </a:cubicBezTo>
                <a:cubicBezTo>
                  <a:pt x="61" y="77"/>
                  <a:pt x="61" y="77"/>
                  <a:pt x="60" y="78"/>
                </a:cubicBezTo>
                <a:cubicBezTo>
                  <a:pt x="59" y="80"/>
                  <a:pt x="57" y="81"/>
                  <a:pt x="55" y="83"/>
                </a:cubicBezTo>
                <a:close/>
                <a:moveTo>
                  <a:pt x="88" y="57"/>
                </a:moveTo>
                <a:cubicBezTo>
                  <a:pt x="86" y="59"/>
                  <a:pt x="84" y="61"/>
                  <a:pt x="82" y="63"/>
                </a:cubicBezTo>
                <a:cubicBezTo>
                  <a:pt x="78" y="67"/>
                  <a:pt x="75" y="70"/>
                  <a:pt x="71" y="73"/>
                </a:cubicBezTo>
                <a:cubicBezTo>
                  <a:pt x="71" y="73"/>
                  <a:pt x="71" y="74"/>
                  <a:pt x="70" y="74"/>
                </a:cubicBezTo>
                <a:cubicBezTo>
                  <a:pt x="69" y="76"/>
                  <a:pt x="67" y="77"/>
                  <a:pt x="65" y="79"/>
                </a:cubicBezTo>
                <a:cubicBezTo>
                  <a:pt x="67" y="77"/>
                  <a:pt x="68" y="75"/>
                  <a:pt x="69" y="73"/>
                </a:cubicBezTo>
                <a:cubicBezTo>
                  <a:pt x="71" y="71"/>
                  <a:pt x="73" y="69"/>
                  <a:pt x="75" y="67"/>
                </a:cubicBezTo>
                <a:cubicBezTo>
                  <a:pt x="79" y="64"/>
                  <a:pt x="84" y="60"/>
                  <a:pt x="88" y="57"/>
                </a:cubicBezTo>
                <a:close/>
                <a:moveTo>
                  <a:pt x="86" y="57"/>
                </a:moveTo>
                <a:cubicBezTo>
                  <a:pt x="87" y="55"/>
                  <a:pt x="89" y="54"/>
                  <a:pt x="90" y="53"/>
                </a:cubicBezTo>
                <a:cubicBezTo>
                  <a:pt x="90" y="53"/>
                  <a:pt x="90" y="53"/>
                  <a:pt x="90" y="54"/>
                </a:cubicBezTo>
                <a:cubicBezTo>
                  <a:pt x="88" y="55"/>
                  <a:pt x="87" y="56"/>
                  <a:pt x="86" y="57"/>
                </a:cubicBezTo>
                <a:close/>
                <a:moveTo>
                  <a:pt x="105" y="58"/>
                </a:moveTo>
                <a:cubicBezTo>
                  <a:pt x="105" y="58"/>
                  <a:pt x="105" y="58"/>
                  <a:pt x="105" y="58"/>
                </a:cubicBezTo>
                <a:cubicBezTo>
                  <a:pt x="105" y="58"/>
                  <a:pt x="105" y="58"/>
                  <a:pt x="105" y="59"/>
                </a:cubicBezTo>
                <a:cubicBezTo>
                  <a:pt x="102" y="61"/>
                  <a:pt x="100" y="62"/>
                  <a:pt x="97" y="64"/>
                </a:cubicBezTo>
                <a:cubicBezTo>
                  <a:pt x="97" y="64"/>
                  <a:pt x="98" y="64"/>
                  <a:pt x="98" y="64"/>
                </a:cubicBezTo>
                <a:cubicBezTo>
                  <a:pt x="100" y="62"/>
                  <a:pt x="102" y="60"/>
                  <a:pt x="105" y="58"/>
                </a:cubicBezTo>
                <a:close/>
                <a:moveTo>
                  <a:pt x="100" y="59"/>
                </a:moveTo>
                <a:cubicBezTo>
                  <a:pt x="100" y="59"/>
                  <a:pt x="100" y="58"/>
                  <a:pt x="101" y="58"/>
                </a:cubicBezTo>
                <a:cubicBezTo>
                  <a:pt x="102" y="57"/>
                  <a:pt x="103" y="57"/>
                  <a:pt x="104" y="56"/>
                </a:cubicBezTo>
                <a:cubicBezTo>
                  <a:pt x="103" y="57"/>
                  <a:pt x="101" y="58"/>
                  <a:pt x="100" y="59"/>
                </a:cubicBezTo>
                <a:close/>
                <a:moveTo>
                  <a:pt x="86" y="81"/>
                </a:moveTo>
                <a:cubicBezTo>
                  <a:pt x="87" y="81"/>
                  <a:pt x="88" y="80"/>
                  <a:pt x="88" y="79"/>
                </a:cubicBezTo>
                <a:cubicBezTo>
                  <a:pt x="92" y="75"/>
                  <a:pt x="96" y="71"/>
                  <a:pt x="100" y="67"/>
                </a:cubicBezTo>
                <a:cubicBezTo>
                  <a:pt x="100" y="69"/>
                  <a:pt x="99" y="70"/>
                  <a:pt x="98" y="72"/>
                </a:cubicBezTo>
                <a:cubicBezTo>
                  <a:pt x="97" y="72"/>
                  <a:pt x="96" y="73"/>
                  <a:pt x="96" y="74"/>
                </a:cubicBezTo>
                <a:cubicBezTo>
                  <a:pt x="92" y="76"/>
                  <a:pt x="89" y="79"/>
                  <a:pt x="86" y="81"/>
                </a:cubicBezTo>
                <a:close/>
                <a:moveTo>
                  <a:pt x="93" y="78"/>
                </a:moveTo>
                <a:cubicBezTo>
                  <a:pt x="90" y="81"/>
                  <a:pt x="87" y="84"/>
                  <a:pt x="85" y="86"/>
                </a:cubicBezTo>
                <a:cubicBezTo>
                  <a:pt x="85" y="86"/>
                  <a:pt x="85" y="85"/>
                  <a:pt x="85" y="85"/>
                </a:cubicBezTo>
                <a:cubicBezTo>
                  <a:pt x="86" y="84"/>
                  <a:pt x="88" y="83"/>
                  <a:pt x="89" y="82"/>
                </a:cubicBezTo>
                <a:cubicBezTo>
                  <a:pt x="90" y="80"/>
                  <a:pt x="92" y="79"/>
                  <a:pt x="93" y="78"/>
                </a:cubicBezTo>
                <a:close/>
                <a:moveTo>
                  <a:pt x="92" y="73"/>
                </a:moveTo>
                <a:cubicBezTo>
                  <a:pt x="93" y="71"/>
                  <a:pt x="94" y="69"/>
                  <a:pt x="95" y="68"/>
                </a:cubicBezTo>
                <a:cubicBezTo>
                  <a:pt x="98" y="66"/>
                  <a:pt x="101" y="64"/>
                  <a:pt x="103" y="62"/>
                </a:cubicBezTo>
                <a:cubicBezTo>
                  <a:pt x="103" y="62"/>
                  <a:pt x="103" y="63"/>
                  <a:pt x="102" y="63"/>
                </a:cubicBezTo>
                <a:cubicBezTo>
                  <a:pt x="99" y="66"/>
                  <a:pt x="96" y="69"/>
                  <a:pt x="92" y="73"/>
                </a:cubicBezTo>
                <a:close/>
                <a:moveTo>
                  <a:pt x="85" y="64"/>
                </a:moveTo>
                <a:cubicBezTo>
                  <a:pt x="84" y="65"/>
                  <a:pt x="83" y="66"/>
                  <a:pt x="82" y="66"/>
                </a:cubicBezTo>
                <a:cubicBezTo>
                  <a:pt x="82" y="66"/>
                  <a:pt x="82" y="66"/>
                  <a:pt x="82" y="66"/>
                </a:cubicBezTo>
                <a:cubicBezTo>
                  <a:pt x="83" y="65"/>
                  <a:pt x="84" y="64"/>
                  <a:pt x="85" y="64"/>
                </a:cubicBezTo>
                <a:cubicBezTo>
                  <a:pt x="85" y="64"/>
                  <a:pt x="85" y="64"/>
                  <a:pt x="85" y="64"/>
                </a:cubicBezTo>
                <a:close/>
                <a:moveTo>
                  <a:pt x="89" y="65"/>
                </a:moveTo>
                <a:cubicBezTo>
                  <a:pt x="86" y="68"/>
                  <a:pt x="84" y="70"/>
                  <a:pt x="81" y="73"/>
                </a:cubicBezTo>
                <a:cubicBezTo>
                  <a:pt x="82" y="72"/>
                  <a:pt x="82" y="71"/>
                  <a:pt x="83" y="70"/>
                </a:cubicBezTo>
                <a:cubicBezTo>
                  <a:pt x="85" y="69"/>
                  <a:pt x="87" y="67"/>
                  <a:pt x="89" y="65"/>
                </a:cubicBezTo>
                <a:close/>
                <a:moveTo>
                  <a:pt x="83" y="68"/>
                </a:moveTo>
                <a:cubicBezTo>
                  <a:pt x="82" y="68"/>
                  <a:pt x="82" y="68"/>
                  <a:pt x="82" y="69"/>
                </a:cubicBezTo>
                <a:cubicBezTo>
                  <a:pt x="81" y="70"/>
                  <a:pt x="79" y="71"/>
                  <a:pt x="78" y="72"/>
                </a:cubicBezTo>
                <a:cubicBezTo>
                  <a:pt x="78" y="71"/>
                  <a:pt x="79" y="71"/>
                  <a:pt x="79" y="70"/>
                </a:cubicBezTo>
                <a:cubicBezTo>
                  <a:pt x="80" y="69"/>
                  <a:pt x="81" y="69"/>
                  <a:pt x="83" y="68"/>
                </a:cubicBezTo>
                <a:close/>
                <a:moveTo>
                  <a:pt x="78" y="74"/>
                </a:moveTo>
                <a:cubicBezTo>
                  <a:pt x="77" y="76"/>
                  <a:pt x="76" y="77"/>
                  <a:pt x="75" y="79"/>
                </a:cubicBezTo>
                <a:cubicBezTo>
                  <a:pt x="74" y="80"/>
                  <a:pt x="73" y="81"/>
                  <a:pt x="72" y="82"/>
                </a:cubicBezTo>
                <a:cubicBezTo>
                  <a:pt x="73" y="81"/>
                  <a:pt x="73" y="79"/>
                  <a:pt x="74" y="77"/>
                </a:cubicBezTo>
                <a:cubicBezTo>
                  <a:pt x="75" y="77"/>
                  <a:pt x="75" y="77"/>
                  <a:pt x="75" y="77"/>
                </a:cubicBezTo>
                <a:cubicBezTo>
                  <a:pt x="76" y="76"/>
                  <a:pt x="77" y="75"/>
                  <a:pt x="78" y="74"/>
                </a:cubicBezTo>
                <a:close/>
                <a:moveTo>
                  <a:pt x="74" y="83"/>
                </a:moveTo>
                <a:cubicBezTo>
                  <a:pt x="76" y="81"/>
                  <a:pt x="79" y="78"/>
                  <a:pt x="82" y="76"/>
                </a:cubicBezTo>
                <a:cubicBezTo>
                  <a:pt x="82" y="76"/>
                  <a:pt x="82" y="77"/>
                  <a:pt x="82" y="77"/>
                </a:cubicBezTo>
                <a:cubicBezTo>
                  <a:pt x="78" y="80"/>
                  <a:pt x="75" y="82"/>
                  <a:pt x="72" y="85"/>
                </a:cubicBezTo>
                <a:cubicBezTo>
                  <a:pt x="72" y="84"/>
                  <a:pt x="73" y="84"/>
                  <a:pt x="74" y="83"/>
                </a:cubicBezTo>
                <a:close/>
                <a:moveTo>
                  <a:pt x="81" y="75"/>
                </a:moveTo>
                <a:cubicBezTo>
                  <a:pt x="86" y="70"/>
                  <a:pt x="92" y="65"/>
                  <a:pt x="97" y="60"/>
                </a:cubicBezTo>
                <a:cubicBezTo>
                  <a:pt x="97" y="60"/>
                  <a:pt x="98" y="60"/>
                  <a:pt x="98" y="59"/>
                </a:cubicBezTo>
                <a:cubicBezTo>
                  <a:pt x="98" y="60"/>
                  <a:pt x="98" y="60"/>
                  <a:pt x="97" y="61"/>
                </a:cubicBezTo>
                <a:cubicBezTo>
                  <a:pt x="94" y="64"/>
                  <a:pt x="91" y="66"/>
                  <a:pt x="88" y="69"/>
                </a:cubicBezTo>
                <a:cubicBezTo>
                  <a:pt x="86" y="71"/>
                  <a:pt x="83" y="73"/>
                  <a:pt x="81" y="75"/>
                </a:cubicBezTo>
                <a:close/>
                <a:moveTo>
                  <a:pt x="90" y="70"/>
                </a:moveTo>
                <a:cubicBezTo>
                  <a:pt x="92" y="69"/>
                  <a:pt x="93" y="67"/>
                  <a:pt x="94" y="66"/>
                </a:cubicBezTo>
                <a:cubicBezTo>
                  <a:pt x="94" y="67"/>
                  <a:pt x="94" y="67"/>
                  <a:pt x="94" y="67"/>
                </a:cubicBezTo>
                <a:cubicBezTo>
                  <a:pt x="93" y="68"/>
                  <a:pt x="91" y="69"/>
                  <a:pt x="90" y="70"/>
                </a:cubicBezTo>
                <a:cubicBezTo>
                  <a:pt x="90" y="70"/>
                  <a:pt x="90" y="70"/>
                  <a:pt x="90" y="70"/>
                </a:cubicBezTo>
                <a:close/>
                <a:moveTo>
                  <a:pt x="97" y="58"/>
                </a:moveTo>
                <a:cubicBezTo>
                  <a:pt x="93" y="60"/>
                  <a:pt x="89" y="63"/>
                  <a:pt x="86" y="66"/>
                </a:cubicBezTo>
                <a:cubicBezTo>
                  <a:pt x="86" y="66"/>
                  <a:pt x="86" y="65"/>
                  <a:pt x="86" y="65"/>
                </a:cubicBezTo>
                <a:cubicBezTo>
                  <a:pt x="90" y="62"/>
                  <a:pt x="95" y="59"/>
                  <a:pt x="99" y="56"/>
                </a:cubicBezTo>
                <a:cubicBezTo>
                  <a:pt x="98" y="57"/>
                  <a:pt x="98" y="57"/>
                  <a:pt x="97" y="58"/>
                </a:cubicBezTo>
                <a:close/>
                <a:moveTo>
                  <a:pt x="70" y="69"/>
                </a:moveTo>
                <a:cubicBezTo>
                  <a:pt x="69" y="69"/>
                  <a:pt x="69" y="70"/>
                  <a:pt x="69" y="70"/>
                </a:cubicBezTo>
                <a:cubicBezTo>
                  <a:pt x="68" y="71"/>
                  <a:pt x="67" y="72"/>
                  <a:pt x="65" y="73"/>
                </a:cubicBezTo>
                <a:cubicBezTo>
                  <a:pt x="66" y="73"/>
                  <a:pt x="66" y="72"/>
                  <a:pt x="66" y="72"/>
                </a:cubicBezTo>
                <a:cubicBezTo>
                  <a:pt x="67" y="71"/>
                  <a:pt x="68" y="70"/>
                  <a:pt x="70" y="69"/>
                </a:cubicBezTo>
                <a:close/>
                <a:moveTo>
                  <a:pt x="69" y="67"/>
                </a:moveTo>
                <a:cubicBezTo>
                  <a:pt x="70" y="66"/>
                  <a:pt x="71" y="64"/>
                  <a:pt x="73" y="62"/>
                </a:cubicBezTo>
                <a:cubicBezTo>
                  <a:pt x="73" y="62"/>
                  <a:pt x="73" y="62"/>
                  <a:pt x="73" y="62"/>
                </a:cubicBezTo>
                <a:cubicBezTo>
                  <a:pt x="73" y="63"/>
                  <a:pt x="72" y="64"/>
                  <a:pt x="72" y="65"/>
                </a:cubicBezTo>
                <a:cubicBezTo>
                  <a:pt x="71" y="66"/>
                  <a:pt x="70" y="67"/>
                  <a:pt x="69" y="67"/>
                </a:cubicBezTo>
                <a:close/>
                <a:moveTo>
                  <a:pt x="73" y="67"/>
                </a:moveTo>
                <a:cubicBezTo>
                  <a:pt x="73" y="66"/>
                  <a:pt x="73" y="66"/>
                  <a:pt x="73" y="66"/>
                </a:cubicBezTo>
                <a:cubicBezTo>
                  <a:pt x="75" y="65"/>
                  <a:pt x="77" y="63"/>
                  <a:pt x="78" y="62"/>
                </a:cubicBezTo>
                <a:cubicBezTo>
                  <a:pt x="76" y="63"/>
                  <a:pt x="75" y="65"/>
                  <a:pt x="73" y="67"/>
                </a:cubicBezTo>
                <a:close/>
                <a:moveTo>
                  <a:pt x="72" y="60"/>
                </a:moveTo>
                <a:cubicBezTo>
                  <a:pt x="71" y="61"/>
                  <a:pt x="69" y="63"/>
                  <a:pt x="68" y="65"/>
                </a:cubicBezTo>
                <a:cubicBezTo>
                  <a:pt x="65" y="67"/>
                  <a:pt x="62" y="70"/>
                  <a:pt x="59" y="73"/>
                </a:cubicBezTo>
                <a:cubicBezTo>
                  <a:pt x="60" y="72"/>
                  <a:pt x="61" y="70"/>
                  <a:pt x="62" y="69"/>
                </a:cubicBezTo>
                <a:cubicBezTo>
                  <a:pt x="66" y="65"/>
                  <a:pt x="70" y="61"/>
                  <a:pt x="75" y="57"/>
                </a:cubicBezTo>
                <a:cubicBezTo>
                  <a:pt x="74" y="58"/>
                  <a:pt x="73" y="59"/>
                  <a:pt x="72" y="60"/>
                </a:cubicBezTo>
                <a:close/>
                <a:moveTo>
                  <a:pt x="60" y="68"/>
                </a:moveTo>
                <a:cubicBezTo>
                  <a:pt x="60" y="69"/>
                  <a:pt x="59" y="69"/>
                  <a:pt x="58" y="70"/>
                </a:cubicBezTo>
                <a:cubicBezTo>
                  <a:pt x="58" y="69"/>
                  <a:pt x="58" y="68"/>
                  <a:pt x="58" y="67"/>
                </a:cubicBezTo>
                <a:cubicBezTo>
                  <a:pt x="60" y="66"/>
                  <a:pt x="61" y="65"/>
                  <a:pt x="62" y="64"/>
                </a:cubicBezTo>
                <a:cubicBezTo>
                  <a:pt x="63" y="63"/>
                  <a:pt x="63" y="63"/>
                  <a:pt x="64" y="62"/>
                </a:cubicBezTo>
                <a:cubicBezTo>
                  <a:pt x="65" y="62"/>
                  <a:pt x="65" y="61"/>
                  <a:pt x="66" y="60"/>
                </a:cubicBezTo>
                <a:cubicBezTo>
                  <a:pt x="64" y="63"/>
                  <a:pt x="62" y="65"/>
                  <a:pt x="60" y="68"/>
                </a:cubicBezTo>
                <a:close/>
                <a:moveTo>
                  <a:pt x="67" y="68"/>
                </a:moveTo>
                <a:cubicBezTo>
                  <a:pt x="66" y="69"/>
                  <a:pt x="65" y="70"/>
                  <a:pt x="64" y="72"/>
                </a:cubicBezTo>
                <a:cubicBezTo>
                  <a:pt x="62" y="74"/>
                  <a:pt x="59" y="76"/>
                  <a:pt x="57" y="79"/>
                </a:cubicBezTo>
                <a:cubicBezTo>
                  <a:pt x="57" y="79"/>
                  <a:pt x="57" y="79"/>
                  <a:pt x="57" y="78"/>
                </a:cubicBezTo>
                <a:cubicBezTo>
                  <a:pt x="60" y="75"/>
                  <a:pt x="63" y="72"/>
                  <a:pt x="67" y="68"/>
                </a:cubicBezTo>
                <a:close/>
                <a:moveTo>
                  <a:pt x="64" y="77"/>
                </a:moveTo>
                <a:cubicBezTo>
                  <a:pt x="63" y="79"/>
                  <a:pt x="62" y="81"/>
                  <a:pt x="60" y="83"/>
                </a:cubicBezTo>
                <a:cubicBezTo>
                  <a:pt x="59" y="84"/>
                  <a:pt x="58" y="85"/>
                  <a:pt x="58" y="85"/>
                </a:cubicBezTo>
                <a:cubicBezTo>
                  <a:pt x="59" y="84"/>
                  <a:pt x="60" y="82"/>
                  <a:pt x="61" y="80"/>
                </a:cubicBezTo>
                <a:cubicBezTo>
                  <a:pt x="62" y="79"/>
                  <a:pt x="63" y="78"/>
                  <a:pt x="64" y="77"/>
                </a:cubicBezTo>
                <a:close/>
                <a:moveTo>
                  <a:pt x="58" y="90"/>
                </a:moveTo>
                <a:cubicBezTo>
                  <a:pt x="58" y="90"/>
                  <a:pt x="58" y="89"/>
                  <a:pt x="59" y="88"/>
                </a:cubicBezTo>
                <a:cubicBezTo>
                  <a:pt x="59" y="88"/>
                  <a:pt x="59" y="88"/>
                  <a:pt x="59" y="88"/>
                </a:cubicBezTo>
                <a:cubicBezTo>
                  <a:pt x="59" y="88"/>
                  <a:pt x="60" y="88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2" y="85"/>
                  <a:pt x="64" y="82"/>
                  <a:pt x="67" y="80"/>
                </a:cubicBezTo>
                <a:cubicBezTo>
                  <a:pt x="70" y="78"/>
                  <a:pt x="72" y="75"/>
                  <a:pt x="75" y="73"/>
                </a:cubicBezTo>
                <a:cubicBezTo>
                  <a:pt x="75" y="74"/>
                  <a:pt x="74" y="75"/>
                  <a:pt x="74" y="76"/>
                </a:cubicBezTo>
                <a:cubicBezTo>
                  <a:pt x="68" y="81"/>
                  <a:pt x="63" y="86"/>
                  <a:pt x="57" y="91"/>
                </a:cubicBezTo>
                <a:cubicBezTo>
                  <a:pt x="57" y="91"/>
                  <a:pt x="58" y="90"/>
                  <a:pt x="58" y="90"/>
                </a:cubicBezTo>
                <a:close/>
                <a:moveTo>
                  <a:pt x="67" y="115"/>
                </a:moveTo>
                <a:cubicBezTo>
                  <a:pt x="67" y="115"/>
                  <a:pt x="67" y="114"/>
                  <a:pt x="66" y="113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68" y="113"/>
                  <a:pt x="68" y="114"/>
                  <a:pt x="68" y="114"/>
                </a:cubicBezTo>
                <a:cubicBezTo>
                  <a:pt x="67" y="114"/>
                  <a:pt x="67" y="115"/>
                  <a:pt x="67" y="115"/>
                </a:cubicBezTo>
                <a:close/>
                <a:moveTo>
                  <a:pt x="68" y="133"/>
                </a:moveTo>
                <a:cubicBezTo>
                  <a:pt x="67" y="134"/>
                  <a:pt x="67" y="135"/>
                  <a:pt x="66" y="13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66" y="134"/>
                  <a:pt x="67" y="134"/>
                  <a:pt x="67" y="133"/>
                </a:cubicBezTo>
                <a:cubicBezTo>
                  <a:pt x="67" y="133"/>
                  <a:pt x="67" y="133"/>
                  <a:pt x="67" y="133"/>
                </a:cubicBezTo>
                <a:cubicBezTo>
                  <a:pt x="67" y="133"/>
                  <a:pt x="67" y="133"/>
                  <a:pt x="68" y="133"/>
                </a:cubicBezTo>
                <a:close/>
                <a:moveTo>
                  <a:pt x="64" y="150"/>
                </a:moveTo>
                <a:cubicBezTo>
                  <a:pt x="64" y="150"/>
                  <a:pt x="64" y="149"/>
                  <a:pt x="63" y="149"/>
                </a:cubicBezTo>
                <a:cubicBezTo>
                  <a:pt x="64" y="148"/>
                  <a:pt x="64" y="147"/>
                  <a:pt x="65" y="146"/>
                </a:cubicBezTo>
                <a:cubicBezTo>
                  <a:pt x="65" y="147"/>
                  <a:pt x="65" y="147"/>
                  <a:pt x="65" y="148"/>
                </a:cubicBezTo>
                <a:cubicBezTo>
                  <a:pt x="65" y="148"/>
                  <a:pt x="64" y="149"/>
                  <a:pt x="64" y="150"/>
                </a:cubicBezTo>
                <a:close/>
                <a:moveTo>
                  <a:pt x="64" y="163"/>
                </a:moveTo>
                <a:cubicBezTo>
                  <a:pt x="64" y="163"/>
                  <a:pt x="64" y="163"/>
                  <a:pt x="63" y="163"/>
                </a:cubicBezTo>
                <a:cubicBezTo>
                  <a:pt x="63" y="163"/>
                  <a:pt x="63" y="163"/>
                  <a:pt x="63" y="163"/>
                </a:cubicBezTo>
                <a:cubicBezTo>
                  <a:pt x="63" y="162"/>
                  <a:pt x="64" y="162"/>
                  <a:pt x="64" y="162"/>
                </a:cubicBezTo>
                <a:cubicBezTo>
                  <a:pt x="64" y="162"/>
                  <a:pt x="64" y="162"/>
                  <a:pt x="64" y="163"/>
                </a:cubicBezTo>
                <a:close/>
                <a:moveTo>
                  <a:pt x="65" y="122"/>
                </a:moveTo>
                <a:cubicBezTo>
                  <a:pt x="65" y="121"/>
                  <a:pt x="65" y="121"/>
                  <a:pt x="65" y="121"/>
                </a:cubicBezTo>
                <a:cubicBezTo>
                  <a:pt x="65" y="121"/>
                  <a:pt x="65" y="120"/>
                  <a:pt x="65" y="120"/>
                </a:cubicBezTo>
                <a:cubicBezTo>
                  <a:pt x="65" y="120"/>
                  <a:pt x="65" y="120"/>
                  <a:pt x="65" y="121"/>
                </a:cubicBezTo>
                <a:cubicBezTo>
                  <a:pt x="65" y="121"/>
                  <a:pt x="65" y="121"/>
                  <a:pt x="65" y="122"/>
                </a:cubicBezTo>
                <a:close/>
                <a:moveTo>
                  <a:pt x="65" y="110"/>
                </a:moveTo>
                <a:cubicBezTo>
                  <a:pt x="66" y="109"/>
                  <a:pt x="66" y="109"/>
                  <a:pt x="67" y="108"/>
                </a:cubicBezTo>
                <a:cubicBezTo>
                  <a:pt x="67" y="109"/>
                  <a:pt x="67" y="110"/>
                  <a:pt x="67" y="111"/>
                </a:cubicBezTo>
                <a:cubicBezTo>
                  <a:pt x="67" y="111"/>
                  <a:pt x="66" y="111"/>
                  <a:pt x="66" y="112"/>
                </a:cubicBezTo>
                <a:cubicBezTo>
                  <a:pt x="66" y="111"/>
                  <a:pt x="66" y="110"/>
                  <a:pt x="65" y="110"/>
                </a:cubicBezTo>
                <a:close/>
                <a:moveTo>
                  <a:pt x="67" y="86"/>
                </a:moveTo>
                <a:cubicBezTo>
                  <a:pt x="67" y="86"/>
                  <a:pt x="67" y="86"/>
                  <a:pt x="67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5"/>
                  <a:pt x="66" y="85"/>
                  <a:pt x="66" y="85"/>
                </a:cubicBezTo>
                <a:cubicBezTo>
                  <a:pt x="67" y="84"/>
                  <a:pt x="69" y="82"/>
                  <a:pt x="70" y="81"/>
                </a:cubicBezTo>
                <a:cubicBezTo>
                  <a:pt x="70" y="82"/>
                  <a:pt x="69" y="83"/>
                  <a:pt x="69" y="83"/>
                </a:cubicBezTo>
                <a:cubicBezTo>
                  <a:pt x="68" y="84"/>
                  <a:pt x="68" y="85"/>
                  <a:pt x="67" y="86"/>
                </a:cubicBezTo>
                <a:close/>
                <a:moveTo>
                  <a:pt x="65" y="93"/>
                </a:moveTo>
                <a:cubicBezTo>
                  <a:pt x="66" y="94"/>
                  <a:pt x="66" y="96"/>
                  <a:pt x="66" y="97"/>
                </a:cubicBezTo>
                <a:cubicBezTo>
                  <a:pt x="65" y="98"/>
                  <a:pt x="64" y="98"/>
                  <a:pt x="63" y="99"/>
                </a:cubicBezTo>
                <a:cubicBezTo>
                  <a:pt x="63" y="97"/>
                  <a:pt x="63" y="97"/>
                  <a:pt x="63" y="97"/>
                </a:cubicBezTo>
                <a:cubicBezTo>
                  <a:pt x="64" y="96"/>
                  <a:pt x="65" y="94"/>
                  <a:pt x="65" y="93"/>
                </a:cubicBezTo>
                <a:cubicBezTo>
                  <a:pt x="65" y="93"/>
                  <a:pt x="65" y="93"/>
                  <a:pt x="65" y="93"/>
                </a:cubicBezTo>
                <a:close/>
                <a:moveTo>
                  <a:pt x="63" y="131"/>
                </a:moveTo>
                <a:cubicBezTo>
                  <a:pt x="63" y="132"/>
                  <a:pt x="63" y="132"/>
                  <a:pt x="62" y="132"/>
                </a:cubicBezTo>
                <a:cubicBezTo>
                  <a:pt x="62" y="132"/>
                  <a:pt x="62" y="131"/>
                  <a:pt x="62" y="130"/>
                </a:cubicBezTo>
                <a:cubicBezTo>
                  <a:pt x="62" y="130"/>
                  <a:pt x="62" y="129"/>
                  <a:pt x="62" y="129"/>
                </a:cubicBezTo>
                <a:cubicBezTo>
                  <a:pt x="63" y="129"/>
                  <a:pt x="63" y="130"/>
                  <a:pt x="63" y="131"/>
                </a:cubicBezTo>
                <a:close/>
                <a:moveTo>
                  <a:pt x="63" y="159"/>
                </a:moveTo>
                <a:cubicBezTo>
                  <a:pt x="63" y="159"/>
                  <a:pt x="63" y="159"/>
                  <a:pt x="63" y="159"/>
                </a:cubicBezTo>
                <a:cubicBezTo>
                  <a:pt x="63" y="160"/>
                  <a:pt x="62" y="160"/>
                  <a:pt x="62" y="161"/>
                </a:cubicBezTo>
                <a:cubicBezTo>
                  <a:pt x="62" y="160"/>
                  <a:pt x="62" y="160"/>
                  <a:pt x="62" y="160"/>
                </a:cubicBezTo>
                <a:cubicBezTo>
                  <a:pt x="62" y="159"/>
                  <a:pt x="63" y="159"/>
                  <a:pt x="63" y="159"/>
                </a:cubicBezTo>
                <a:close/>
                <a:moveTo>
                  <a:pt x="64" y="168"/>
                </a:moveTo>
                <a:cubicBezTo>
                  <a:pt x="64" y="169"/>
                  <a:pt x="65" y="170"/>
                  <a:pt x="66" y="17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5" y="172"/>
                  <a:pt x="65" y="172"/>
                  <a:pt x="65" y="172"/>
                </a:cubicBezTo>
                <a:cubicBezTo>
                  <a:pt x="64" y="171"/>
                  <a:pt x="64" y="170"/>
                  <a:pt x="63" y="169"/>
                </a:cubicBezTo>
                <a:cubicBezTo>
                  <a:pt x="63" y="168"/>
                  <a:pt x="63" y="168"/>
                  <a:pt x="64" y="168"/>
                </a:cubicBezTo>
                <a:close/>
                <a:moveTo>
                  <a:pt x="65" y="153"/>
                </a:moveTo>
                <a:cubicBezTo>
                  <a:pt x="65" y="153"/>
                  <a:pt x="65" y="152"/>
                  <a:pt x="64" y="152"/>
                </a:cubicBezTo>
                <a:cubicBezTo>
                  <a:pt x="65" y="151"/>
                  <a:pt x="65" y="151"/>
                  <a:pt x="66" y="150"/>
                </a:cubicBezTo>
                <a:cubicBezTo>
                  <a:pt x="66" y="151"/>
                  <a:pt x="66" y="152"/>
                  <a:pt x="66" y="153"/>
                </a:cubicBezTo>
                <a:cubicBezTo>
                  <a:pt x="66" y="153"/>
                  <a:pt x="65" y="153"/>
                  <a:pt x="65" y="153"/>
                </a:cubicBezTo>
                <a:close/>
                <a:moveTo>
                  <a:pt x="66" y="124"/>
                </a:moveTo>
                <a:cubicBezTo>
                  <a:pt x="66" y="124"/>
                  <a:pt x="66" y="124"/>
                  <a:pt x="66" y="123"/>
                </a:cubicBezTo>
                <a:cubicBezTo>
                  <a:pt x="67" y="124"/>
                  <a:pt x="67" y="124"/>
                  <a:pt x="67" y="125"/>
                </a:cubicBezTo>
                <a:cubicBezTo>
                  <a:pt x="67" y="125"/>
                  <a:pt x="67" y="125"/>
                  <a:pt x="66" y="126"/>
                </a:cubicBezTo>
                <a:cubicBezTo>
                  <a:pt x="66" y="125"/>
                  <a:pt x="66" y="125"/>
                  <a:pt x="66" y="124"/>
                </a:cubicBezTo>
                <a:close/>
                <a:moveTo>
                  <a:pt x="67" y="179"/>
                </a:moveTo>
                <a:cubicBezTo>
                  <a:pt x="67" y="179"/>
                  <a:pt x="67" y="179"/>
                  <a:pt x="67" y="179"/>
                </a:cubicBezTo>
                <a:cubicBezTo>
                  <a:pt x="67" y="180"/>
                  <a:pt x="68" y="180"/>
                  <a:pt x="68" y="179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68" y="180"/>
                  <a:pt x="67" y="180"/>
                  <a:pt x="67" y="180"/>
                </a:cubicBezTo>
                <a:cubicBezTo>
                  <a:pt x="67" y="180"/>
                  <a:pt x="66" y="179"/>
                  <a:pt x="66" y="178"/>
                </a:cubicBezTo>
                <a:cubicBezTo>
                  <a:pt x="66" y="179"/>
                  <a:pt x="66" y="179"/>
                  <a:pt x="67" y="179"/>
                </a:cubicBezTo>
                <a:close/>
                <a:moveTo>
                  <a:pt x="67" y="170"/>
                </a:moveTo>
                <a:cubicBezTo>
                  <a:pt x="67" y="169"/>
                  <a:pt x="67" y="169"/>
                  <a:pt x="67" y="168"/>
                </a:cubicBezTo>
                <a:cubicBezTo>
                  <a:pt x="67" y="167"/>
                  <a:pt x="67" y="167"/>
                  <a:pt x="67" y="167"/>
                </a:cubicBezTo>
                <a:cubicBezTo>
                  <a:pt x="68" y="167"/>
                  <a:pt x="68" y="167"/>
                  <a:pt x="69" y="167"/>
                </a:cubicBezTo>
                <a:cubicBezTo>
                  <a:pt x="69" y="168"/>
                  <a:pt x="69" y="168"/>
                  <a:pt x="69" y="169"/>
                </a:cubicBezTo>
                <a:cubicBezTo>
                  <a:pt x="69" y="169"/>
                  <a:pt x="68" y="170"/>
                  <a:pt x="68" y="170"/>
                </a:cubicBezTo>
                <a:cubicBezTo>
                  <a:pt x="68" y="170"/>
                  <a:pt x="68" y="170"/>
                  <a:pt x="67" y="170"/>
                </a:cubicBezTo>
                <a:close/>
                <a:moveTo>
                  <a:pt x="68" y="145"/>
                </a:moveTo>
                <a:cubicBezTo>
                  <a:pt x="68" y="144"/>
                  <a:pt x="68" y="144"/>
                  <a:pt x="68" y="143"/>
                </a:cubicBezTo>
                <a:cubicBezTo>
                  <a:pt x="69" y="143"/>
                  <a:pt x="70" y="142"/>
                  <a:pt x="71" y="142"/>
                </a:cubicBezTo>
                <a:cubicBezTo>
                  <a:pt x="71" y="142"/>
                  <a:pt x="71" y="142"/>
                  <a:pt x="71" y="142"/>
                </a:cubicBezTo>
                <a:cubicBezTo>
                  <a:pt x="70" y="143"/>
                  <a:pt x="69" y="144"/>
                  <a:pt x="68" y="145"/>
                </a:cubicBezTo>
                <a:close/>
                <a:moveTo>
                  <a:pt x="68" y="90"/>
                </a:moveTo>
                <a:cubicBezTo>
                  <a:pt x="71" y="88"/>
                  <a:pt x="74" y="85"/>
                  <a:pt x="77" y="83"/>
                </a:cubicBezTo>
                <a:cubicBezTo>
                  <a:pt x="74" y="86"/>
                  <a:pt x="72" y="90"/>
                  <a:pt x="69" y="94"/>
                </a:cubicBezTo>
                <a:cubicBezTo>
                  <a:pt x="69" y="93"/>
                  <a:pt x="68" y="92"/>
                  <a:pt x="68" y="90"/>
                </a:cubicBezTo>
                <a:close/>
                <a:moveTo>
                  <a:pt x="83" y="77"/>
                </a:moveTo>
                <a:cubicBezTo>
                  <a:pt x="86" y="75"/>
                  <a:pt x="89" y="73"/>
                  <a:pt x="92" y="71"/>
                </a:cubicBezTo>
                <a:cubicBezTo>
                  <a:pt x="90" y="73"/>
                  <a:pt x="89" y="75"/>
                  <a:pt x="87" y="78"/>
                </a:cubicBezTo>
                <a:cubicBezTo>
                  <a:pt x="83" y="82"/>
                  <a:pt x="78" y="86"/>
                  <a:pt x="74" y="90"/>
                </a:cubicBezTo>
                <a:cubicBezTo>
                  <a:pt x="77" y="86"/>
                  <a:pt x="80" y="82"/>
                  <a:pt x="83" y="77"/>
                </a:cubicBezTo>
                <a:close/>
                <a:moveTo>
                  <a:pt x="78" y="104"/>
                </a:moveTo>
                <a:cubicBezTo>
                  <a:pt x="81" y="101"/>
                  <a:pt x="84" y="98"/>
                  <a:pt x="87" y="95"/>
                </a:cubicBezTo>
                <a:cubicBezTo>
                  <a:pt x="85" y="100"/>
                  <a:pt x="82" y="104"/>
                  <a:pt x="79" y="108"/>
                </a:cubicBezTo>
                <a:cubicBezTo>
                  <a:pt x="78" y="109"/>
                  <a:pt x="76" y="110"/>
                  <a:pt x="75" y="111"/>
                </a:cubicBezTo>
                <a:cubicBezTo>
                  <a:pt x="76" y="109"/>
                  <a:pt x="77" y="107"/>
                  <a:pt x="78" y="105"/>
                </a:cubicBezTo>
                <a:cubicBezTo>
                  <a:pt x="78" y="104"/>
                  <a:pt x="78" y="104"/>
                  <a:pt x="78" y="104"/>
                </a:cubicBezTo>
                <a:close/>
                <a:moveTo>
                  <a:pt x="93" y="90"/>
                </a:moveTo>
                <a:cubicBezTo>
                  <a:pt x="97" y="87"/>
                  <a:pt x="100" y="84"/>
                  <a:pt x="103" y="80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99" y="86"/>
                  <a:pt x="93" y="93"/>
                  <a:pt x="87" y="99"/>
                </a:cubicBezTo>
                <a:cubicBezTo>
                  <a:pt x="87" y="100"/>
                  <a:pt x="86" y="101"/>
                  <a:pt x="85" y="102"/>
                </a:cubicBezTo>
                <a:cubicBezTo>
                  <a:pt x="88" y="98"/>
                  <a:pt x="90" y="94"/>
                  <a:pt x="93" y="90"/>
                </a:cubicBezTo>
                <a:close/>
                <a:moveTo>
                  <a:pt x="101" y="79"/>
                </a:moveTo>
                <a:cubicBezTo>
                  <a:pt x="102" y="78"/>
                  <a:pt x="102" y="77"/>
                  <a:pt x="103" y="77"/>
                </a:cubicBezTo>
                <a:cubicBezTo>
                  <a:pt x="103" y="77"/>
                  <a:pt x="103" y="77"/>
                  <a:pt x="103" y="77"/>
                </a:cubicBezTo>
                <a:cubicBezTo>
                  <a:pt x="103" y="77"/>
                  <a:pt x="103" y="77"/>
                  <a:pt x="104" y="77"/>
                </a:cubicBezTo>
                <a:cubicBezTo>
                  <a:pt x="103" y="78"/>
                  <a:pt x="102" y="78"/>
                  <a:pt x="101" y="79"/>
                </a:cubicBezTo>
                <a:close/>
                <a:moveTo>
                  <a:pt x="102" y="68"/>
                </a:moveTo>
                <a:cubicBezTo>
                  <a:pt x="103" y="67"/>
                  <a:pt x="103" y="65"/>
                  <a:pt x="104" y="64"/>
                </a:cubicBezTo>
                <a:cubicBezTo>
                  <a:pt x="108" y="61"/>
                  <a:pt x="112" y="57"/>
                  <a:pt x="116" y="54"/>
                </a:cubicBezTo>
                <a:cubicBezTo>
                  <a:pt x="116" y="54"/>
                  <a:pt x="116" y="55"/>
                  <a:pt x="116" y="55"/>
                </a:cubicBezTo>
                <a:cubicBezTo>
                  <a:pt x="116" y="55"/>
                  <a:pt x="115" y="55"/>
                  <a:pt x="115" y="55"/>
                </a:cubicBezTo>
                <a:cubicBezTo>
                  <a:pt x="111" y="59"/>
                  <a:pt x="106" y="63"/>
                  <a:pt x="102" y="68"/>
                </a:cubicBezTo>
                <a:close/>
                <a:moveTo>
                  <a:pt x="106" y="60"/>
                </a:moveTo>
                <a:cubicBezTo>
                  <a:pt x="106" y="60"/>
                  <a:pt x="106" y="60"/>
                  <a:pt x="106" y="60"/>
                </a:cubicBezTo>
                <a:cubicBezTo>
                  <a:pt x="107" y="59"/>
                  <a:pt x="108" y="58"/>
                  <a:pt x="110" y="57"/>
                </a:cubicBezTo>
                <a:cubicBezTo>
                  <a:pt x="108" y="58"/>
                  <a:pt x="107" y="59"/>
                  <a:pt x="106" y="60"/>
                </a:cubicBezTo>
                <a:close/>
                <a:moveTo>
                  <a:pt x="107" y="57"/>
                </a:moveTo>
                <a:cubicBezTo>
                  <a:pt x="107" y="57"/>
                  <a:pt x="107" y="56"/>
                  <a:pt x="108" y="56"/>
                </a:cubicBezTo>
                <a:cubicBezTo>
                  <a:pt x="108" y="56"/>
                  <a:pt x="108" y="56"/>
                  <a:pt x="108" y="55"/>
                </a:cubicBezTo>
                <a:cubicBezTo>
                  <a:pt x="108" y="55"/>
                  <a:pt x="108" y="55"/>
                  <a:pt x="108" y="55"/>
                </a:cubicBezTo>
                <a:cubicBezTo>
                  <a:pt x="109" y="54"/>
                  <a:pt x="110" y="54"/>
                  <a:pt x="112" y="54"/>
                </a:cubicBezTo>
                <a:cubicBezTo>
                  <a:pt x="110" y="55"/>
                  <a:pt x="109" y="56"/>
                  <a:pt x="107" y="57"/>
                </a:cubicBezTo>
                <a:close/>
                <a:moveTo>
                  <a:pt x="101" y="53"/>
                </a:moveTo>
                <a:cubicBezTo>
                  <a:pt x="97" y="56"/>
                  <a:pt x="92" y="59"/>
                  <a:pt x="88" y="62"/>
                </a:cubicBezTo>
                <a:cubicBezTo>
                  <a:pt x="88" y="62"/>
                  <a:pt x="88" y="61"/>
                  <a:pt x="88" y="61"/>
                </a:cubicBezTo>
                <a:cubicBezTo>
                  <a:pt x="93" y="57"/>
                  <a:pt x="98" y="53"/>
                  <a:pt x="103" y="49"/>
                </a:cubicBezTo>
                <a:cubicBezTo>
                  <a:pt x="102" y="50"/>
                  <a:pt x="102" y="52"/>
                  <a:pt x="101" y="53"/>
                </a:cubicBezTo>
                <a:close/>
                <a:moveTo>
                  <a:pt x="90" y="57"/>
                </a:moveTo>
                <a:cubicBezTo>
                  <a:pt x="90" y="57"/>
                  <a:pt x="90" y="56"/>
                  <a:pt x="90" y="56"/>
                </a:cubicBezTo>
                <a:cubicBezTo>
                  <a:pt x="94" y="52"/>
                  <a:pt x="99" y="49"/>
                  <a:pt x="104" y="46"/>
                </a:cubicBezTo>
                <a:cubicBezTo>
                  <a:pt x="104" y="46"/>
                  <a:pt x="104" y="46"/>
                  <a:pt x="104" y="46"/>
                </a:cubicBezTo>
                <a:cubicBezTo>
                  <a:pt x="99" y="50"/>
                  <a:pt x="95" y="53"/>
                  <a:pt x="90" y="57"/>
                </a:cubicBezTo>
                <a:close/>
                <a:moveTo>
                  <a:pt x="76" y="54"/>
                </a:moveTo>
                <a:cubicBezTo>
                  <a:pt x="73" y="56"/>
                  <a:pt x="70" y="59"/>
                  <a:pt x="67" y="62"/>
                </a:cubicBezTo>
                <a:cubicBezTo>
                  <a:pt x="70" y="59"/>
                  <a:pt x="72" y="56"/>
                  <a:pt x="75" y="53"/>
                </a:cubicBezTo>
                <a:cubicBezTo>
                  <a:pt x="75" y="53"/>
                  <a:pt x="76" y="53"/>
                  <a:pt x="76" y="53"/>
                </a:cubicBezTo>
                <a:cubicBezTo>
                  <a:pt x="76" y="53"/>
                  <a:pt x="76" y="53"/>
                  <a:pt x="76" y="54"/>
                </a:cubicBezTo>
                <a:close/>
                <a:moveTo>
                  <a:pt x="61" y="63"/>
                </a:moveTo>
                <a:cubicBezTo>
                  <a:pt x="60" y="63"/>
                  <a:pt x="59" y="64"/>
                  <a:pt x="58" y="65"/>
                </a:cubicBezTo>
                <a:cubicBezTo>
                  <a:pt x="58" y="65"/>
                  <a:pt x="58" y="65"/>
                  <a:pt x="58" y="64"/>
                </a:cubicBezTo>
                <a:cubicBezTo>
                  <a:pt x="62" y="60"/>
                  <a:pt x="66" y="56"/>
                  <a:pt x="69" y="52"/>
                </a:cubicBezTo>
                <a:cubicBezTo>
                  <a:pt x="72" y="50"/>
                  <a:pt x="74" y="48"/>
                  <a:pt x="77" y="46"/>
                </a:cubicBezTo>
                <a:cubicBezTo>
                  <a:pt x="72" y="52"/>
                  <a:pt x="66" y="58"/>
                  <a:pt x="61" y="63"/>
                </a:cubicBezTo>
                <a:close/>
                <a:moveTo>
                  <a:pt x="61" y="57"/>
                </a:moveTo>
                <a:cubicBezTo>
                  <a:pt x="60" y="58"/>
                  <a:pt x="59" y="59"/>
                  <a:pt x="58" y="60"/>
                </a:cubicBezTo>
                <a:cubicBezTo>
                  <a:pt x="58" y="60"/>
                  <a:pt x="58" y="60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9" y="58"/>
                  <a:pt x="61" y="57"/>
                  <a:pt x="62" y="57"/>
                </a:cubicBezTo>
                <a:lnTo>
                  <a:pt x="61" y="57"/>
                </a:lnTo>
                <a:close/>
                <a:moveTo>
                  <a:pt x="57" y="61"/>
                </a:moveTo>
                <a:cubicBezTo>
                  <a:pt x="55" y="63"/>
                  <a:pt x="53" y="64"/>
                  <a:pt x="51" y="66"/>
                </a:cubicBezTo>
                <a:cubicBezTo>
                  <a:pt x="53" y="64"/>
                  <a:pt x="55" y="62"/>
                  <a:pt x="56" y="61"/>
                </a:cubicBezTo>
                <a:cubicBezTo>
                  <a:pt x="56" y="61"/>
                  <a:pt x="56" y="61"/>
                  <a:pt x="57" y="61"/>
                </a:cubicBezTo>
                <a:close/>
                <a:moveTo>
                  <a:pt x="53" y="66"/>
                </a:moveTo>
                <a:cubicBezTo>
                  <a:pt x="50" y="70"/>
                  <a:pt x="47" y="73"/>
                  <a:pt x="44" y="76"/>
                </a:cubicBezTo>
                <a:cubicBezTo>
                  <a:pt x="45" y="75"/>
                  <a:pt x="45" y="74"/>
                  <a:pt x="46" y="73"/>
                </a:cubicBezTo>
                <a:cubicBezTo>
                  <a:pt x="48" y="71"/>
                  <a:pt x="51" y="68"/>
                  <a:pt x="53" y="66"/>
                </a:cubicBezTo>
                <a:close/>
                <a:moveTo>
                  <a:pt x="50" y="74"/>
                </a:moveTo>
                <a:cubicBezTo>
                  <a:pt x="53" y="73"/>
                  <a:pt x="55" y="71"/>
                  <a:pt x="57" y="69"/>
                </a:cubicBezTo>
                <a:cubicBezTo>
                  <a:pt x="57" y="70"/>
                  <a:pt x="56" y="71"/>
                  <a:pt x="56" y="72"/>
                </a:cubicBezTo>
                <a:cubicBezTo>
                  <a:pt x="51" y="76"/>
                  <a:pt x="46" y="81"/>
                  <a:pt x="41" y="85"/>
                </a:cubicBezTo>
                <a:cubicBezTo>
                  <a:pt x="41" y="85"/>
                  <a:pt x="41" y="84"/>
                  <a:pt x="41" y="84"/>
                </a:cubicBezTo>
                <a:cubicBezTo>
                  <a:pt x="44" y="80"/>
                  <a:pt x="47" y="77"/>
                  <a:pt x="50" y="74"/>
                </a:cubicBezTo>
                <a:close/>
                <a:moveTo>
                  <a:pt x="56" y="74"/>
                </a:moveTo>
                <a:cubicBezTo>
                  <a:pt x="56" y="75"/>
                  <a:pt x="56" y="75"/>
                  <a:pt x="56" y="76"/>
                </a:cubicBezTo>
                <a:cubicBezTo>
                  <a:pt x="55" y="76"/>
                  <a:pt x="55" y="77"/>
                  <a:pt x="54" y="78"/>
                </a:cubicBezTo>
                <a:cubicBezTo>
                  <a:pt x="52" y="80"/>
                  <a:pt x="50" y="83"/>
                  <a:pt x="48" y="85"/>
                </a:cubicBezTo>
                <a:cubicBezTo>
                  <a:pt x="45" y="88"/>
                  <a:pt x="42" y="90"/>
                  <a:pt x="39" y="92"/>
                </a:cubicBezTo>
                <a:cubicBezTo>
                  <a:pt x="40" y="91"/>
                  <a:pt x="40" y="89"/>
                  <a:pt x="40" y="88"/>
                </a:cubicBezTo>
                <a:cubicBezTo>
                  <a:pt x="45" y="84"/>
                  <a:pt x="51" y="79"/>
                  <a:pt x="56" y="74"/>
                </a:cubicBezTo>
                <a:close/>
                <a:moveTo>
                  <a:pt x="49" y="100"/>
                </a:moveTo>
                <a:cubicBezTo>
                  <a:pt x="49" y="101"/>
                  <a:pt x="49" y="101"/>
                  <a:pt x="49" y="101"/>
                </a:cubicBezTo>
                <a:cubicBezTo>
                  <a:pt x="48" y="103"/>
                  <a:pt x="47" y="105"/>
                  <a:pt x="46" y="107"/>
                </a:cubicBezTo>
                <a:cubicBezTo>
                  <a:pt x="46" y="107"/>
                  <a:pt x="46" y="106"/>
                  <a:pt x="46" y="106"/>
                </a:cubicBezTo>
                <a:cubicBezTo>
                  <a:pt x="47" y="104"/>
                  <a:pt x="48" y="103"/>
                  <a:pt x="49" y="101"/>
                </a:cubicBezTo>
                <a:cubicBezTo>
                  <a:pt x="49" y="101"/>
                  <a:pt x="49" y="101"/>
                  <a:pt x="49" y="100"/>
                </a:cubicBezTo>
                <a:close/>
                <a:moveTo>
                  <a:pt x="45" y="101"/>
                </a:moveTo>
                <a:cubicBezTo>
                  <a:pt x="45" y="102"/>
                  <a:pt x="45" y="102"/>
                  <a:pt x="44" y="102"/>
                </a:cubicBezTo>
                <a:cubicBezTo>
                  <a:pt x="44" y="102"/>
                  <a:pt x="44" y="102"/>
                  <a:pt x="44" y="102"/>
                </a:cubicBezTo>
                <a:cubicBezTo>
                  <a:pt x="45" y="101"/>
                  <a:pt x="46" y="100"/>
                  <a:pt x="47" y="99"/>
                </a:cubicBezTo>
                <a:cubicBezTo>
                  <a:pt x="46" y="100"/>
                  <a:pt x="46" y="101"/>
                  <a:pt x="45" y="101"/>
                </a:cubicBezTo>
                <a:close/>
                <a:moveTo>
                  <a:pt x="46" y="112"/>
                </a:moveTo>
                <a:cubicBezTo>
                  <a:pt x="46" y="113"/>
                  <a:pt x="46" y="113"/>
                  <a:pt x="47" y="114"/>
                </a:cubicBezTo>
                <a:cubicBezTo>
                  <a:pt x="47" y="114"/>
                  <a:pt x="46" y="115"/>
                  <a:pt x="46" y="115"/>
                </a:cubicBezTo>
                <a:cubicBezTo>
                  <a:pt x="46" y="114"/>
                  <a:pt x="45" y="113"/>
                  <a:pt x="45" y="112"/>
                </a:cubicBezTo>
                <a:cubicBezTo>
                  <a:pt x="45" y="112"/>
                  <a:pt x="46" y="112"/>
                  <a:pt x="46" y="112"/>
                </a:cubicBezTo>
                <a:close/>
                <a:moveTo>
                  <a:pt x="46" y="135"/>
                </a:moveTo>
                <a:cubicBezTo>
                  <a:pt x="46" y="136"/>
                  <a:pt x="46" y="137"/>
                  <a:pt x="47" y="138"/>
                </a:cubicBezTo>
                <a:cubicBezTo>
                  <a:pt x="47" y="139"/>
                  <a:pt x="48" y="140"/>
                  <a:pt x="48" y="141"/>
                </a:cubicBezTo>
                <a:cubicBezTo>
                  <a:pt x="47" y="143"/>
                  <a:pt x="47" y="144"/>
                  <a:pt x="46" y="145"/>
                </a:cubicBezTo>
                <a:cubicBezTo>
                  <a:pt x="45" y="143"/>
                  <a:pt x="45" y="140"/>
                  <a:pt x="44" y="138"/>
                </a:cubicBezTo>
                <a:cubicBezTo>
                  <a:pt x="45" y="137"/>
                  <a:pt x="45" y="136"/>
                  <a:pt x="46" y="135"/>
                </a:cubicBezTo>
                <a:close/>
                <a:moveTo>
                  <a:pt x="50" y="146"/>
                </a:moveTo>
                <a:cubicBezTo>
                  <a:pt x="50" y="147"/>
                  <a:pt x="50" y="148"/>
                  <a:pt x="50" y="148"/>
                </a:cubicBezTo>
                <a:cubicBezTo>
                  <a:pt x="49" y="149"/>
                  <a:pt x="48" y="150"/>
                  <a:pt x="47" y="150"/>
                </a:cubicBezTo>
                <a:cubicBezTo>
                  <a:pt x="47" y="150"/>
                  <a:pt x="47" y="150"/>
                  <a:pt x="47" y="150"/>
                </a:cubicBezTo>
                <a:cubicBezTo>
                  <a:pt x="48" y="149"/>
                  <a:pt x="49" y="148"/>
                  <a:pt x="50" y="146"/>
                </a:cubicBezTo>
                <a:close/>
                <a:moveTo>
                  <a:pt x="51" y="150"/>
                </a:moveTo>
                <a:cubicBezTo>
                  <a:pt x="51" y="150"/>
                  <a:pt x="51" y="151"/>
                  <a:pt x="51" y="151"/>
                </a:cubicBezTo>
                <a:cubicBezTo>
                  <a:pt x="50" y="152"/>
                  <a:pt x="49" y="154"/>
                  <a:pt x="49" y="155"/>
                </a:cubicBezTo>
                <a:cubicBezTo>
                  <a:pt x="48" y="154"/>
                  <a:pt x="48" y="153"/>
                  <a:pt x="48" y="152"/>
                </a:cubicBezTo>
                <a:cubicBezTo>
                  <a:pt x="49" y="151"/>
                  <a:pt x="50" y="151"/>
                  <a:pt x="51" y="150"/>
                </a:cubicBezTo>
                <a:close/>
                <a:moveTo>
                  <a:pt x="50" y="157"/>
                </a:moveTo>
                <a:cubicBezTo>
                  <a:pt x="50" y="156"/>
                  <a:pt x="51" y="155"/>
                  <a:pt x="52" y="154"/>
                </a:cubicBezTo>
                <a:cubicBezTo>
                  <a:pt x="52" y="155"/>
                  <a:pt x="52" y="156"/>
                  <a:pt x="52" y="156"/>
                </a:cubicBezTo>
                <a:cubicBezTo>
                  <a:pt x="51" y="157"/>
                  <a:pt x="51" y="159"/>
                  <a:pt x="50" y="160"/>
                </a:cubicBezTo>
                <a:cubicBezTo>
                  <a:pt x="50" y="159"/>
                  <a:pt x="49" y="158"/>
                  <a:pt x="49" y="158"/>
                </a:cubicBezTo>
                <a:cubicBezTo>
                  <a:pt x="49" y="158"/>
                  <a:pt x="50" y="157"/>
                  <a:pt x="50" y="157"/>
                </a:cubicBezTo>
                <a:close/>
                <a:moveTo>
                  <a:pt x="51" y="161"/>
                </a:moveTo>
                <a:cubicBezTo>
                  <a:pt x="52" y="161"/>
                  <a:pt x="52" y="160"/>
                  <a:pt x="53" y="159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53" y="161"/>
                  <a:pt x="52" y="162"/>
                  <a:pt x="52" y="163"/>
                </a:cubicBezTo>
                <a:cubicBezTo>
                  <a:pt x="52" y="163"/>
                  <a:pt x="52" y="163"/>
                  <a:pt x="51" y="163"/>
                </a:cubicBezTo>
                <a:cubicBezTo>
                  <a:pt x="51" y="163"/>
                  <a:pt x="51" y="162"/>
                  <a:pt x="50" y="161"/>
                </a:cubicBezTo>
                <a:cubicBezTo>
                  <a:pt x="51" y="162"/>
                  <a:pt x="51" y="161"/>
                  <a:pt x="51" y="161"/>
                </a:cubicBezTo>
                <a:close/>
                <a:moveTo>
                  <a:pt x="53" y="165"/>
                </a:moveTo>
                <a:cubicBezTo>
                  <a:pt x="54" y="165"/>
                  <a:pt x="54" y="165"/>
                  <a:pt x="54" y="165"/>
                </a:cubicBezTo>
                <a:cubicBezTo>
                  <a:pt x="54" y="166"/>
                  <a:pt x="55" y="167"/>
                  <a:pt x="55" y="168"/>
                </a:cubicBezTo>
                <a:cubicBezTo>
                  <a:pt x="55" y="169"/>
                  <a:pt x="55" y="169"/>
                  <a:pt x="55" y="170"/>
                </a:cubicBezTo>
                <a:cubicBezTo>
                  <a:pt x="54" y="168"/>
                  <a:pt x="53" y="167"/>
                  <a:pt x="52" y="166"/>
                </a:cubicBezTo>
                <a:cubicBezTo>
                  <a:pt x="53" y="165"/>
                  <a:pt x="53" y="165"/>
                  <a:pt x="53" y="165"/>
                </a:cubicBezTo>
                <a:close/>
                <a:moveTo>
                  <a:pt x="55" y="173"/>
                </a:moveTo>
                <a:cubicBezTo>
                  <a:pt x="55" y="173"/>
                  <a:pt x="54" y="174"/>
                  <a:pt x="54" y="174"/>
                </a:cubicBezTo>
                <a:cubicBezTo>
                  <a:pt x="54" y="172"/>
                  <a:pt x="53" y="171"/>
                  <a:pt x="53" y="169"/>
                </a:cubicBezTo>
                <a:cubicBezTo>
                  <a:pt x="53" y="170"/>
                  <a:pt x="54" y="172"/>
                  <a:pt x="55" y="173"/>
                </a:cubicBezTo>
                <a:close/>
                <a:moveTo>
                  <a:pt x="56" y="175"/>
                </a:moveTo>
                <a:cubicBezTo>
                  <a:pt x="56" y="175"/>
                  <a:pt x="56" y="175"/>
                  <a:pt x="56" y="175"/>
                </a:cubicBezTo>
                <a:cubicBezTo>
                  <a:pt x="56" y="175"/>
                  <a:pt x="56" y="176"/>
                  <a:pt x="55" y="177"/>
                </a:cubicBezTo>
                <a:cubicBezTo>
                  <a:pt x="55" y="177"/>
                  <a:pt x="55" y="177"/>
                  <a:pt x="55" y="177"/>
                </a:cubicBezTo>
                <a:cubicBezTo>
                  <a:pt x="55" y="176"/>
                  <a:pt x="55" y="176"/>
                  <a:pt x="55" y="176"/>
                </a:cubicBezTo>
                <a:cubicBezTo>
                  <a:pt x="55" y="176"/>
                  <a:pt x="56" y="175"/>
                  <a:pt x="56" y="175"/>
                </a:cubicBezTo>
                <a:close/>
                <a:moveTo>
                  <a:pt x="58" y="179"/>
                </a:moveTo>
                <a:cubicBezTo>
                  <a:pt x="58" y="180"/>
                  <a:pt x="58" y="181"/>
                  <a:pt x="58" y="182"/>
                </a:cubicBezTo>
                <a:cubicBezTo>
                  <a:pt x="58" y="181"/>
                  <a:pt x="57" y="181"/>
                  <a:pt x="57" y="180"/>
                </a:cubicBezTo>
                <a:cubicBezTo>
                  <a:pt x="56" y="180"/>
                  <a:pt x="56" y="180"/>
                  <a:pt x="56" y="179"/>
                </a:cubicBezTo>
                <a:cubicBezTo>
                  <a:pt x="57" y="179"/>
                  <a:pt x="57" y="179"/>
                  <a:pt x="58" y="179"/>
                </a:cubicBezTo>
                <a:close/>
                <a:moveTo>
                  <a:pt x="59" y="184"/>
                </a:moveTo>
                <a:cubicBezTo>
                  <a:pt x="59" y="185"/>
                  <a:pt x="59" y="185"/>
                  <a:pt x="59" y="186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59" y="185"/>
                  <a:pt x="58" y="184"/>
                  <a:pt x="58" y="183"/>
                </a:cubicBezTo>
                <a:cubicBezTo>
                  <a:pt x="58" y="183"/>
                  <a:pt x="58" y="183"/>
                  <a:pt x="59" y="184"/>
                </a:cubicBezTo>
                <a:close/>
                <a:moveTo>
                  <a:pt x="59" y="138"/>
                </a:moveTo>
                <a:cubicBezTo>
                  <a:pt x="58" y="137"/>
                  <a:pt x="58" y="136"/>
                  <a:pt x="58" y="135"/>
                </a:cubicBezTo>
                <a:cubicBezTo>
                  <a:pt x="58" y="135"/>
                  <a:pt x="59" y="134"/>
                  <a:pt x="59" y="133"/>
                </a:cubicBezTo>
                <a:cubicBezTo>
                  <a:pt x="59" y="134"/>
                  <a:pt x="59" y="136"/>
                  <a:pt x="59" y="137"/>
                </a:cubicBezTo>
                <a:cubicBezTo>
                  <a:pt x="59" y="137"/>
                  <a:pt x="59" y="137"/>
                  <a:pt x="59" y="138"/>
                </a:cubicBezTo>
                <a:close/>
                <a:moveTo>
                  <a:pt x="58" y="120"/>
                </a:moveTo>
                <a:cubicBezTo>
                  <a:pt x="58" y="119"/>
                  <a:pt x="59" y="119"/>
                  <a:pt x="59" y="119"/>
                </a:cubicBezTo>
                <a:cubicBezTo>
                  <a:pt x="59" y="120"/>
                  <a:pt x="59" y="121"/>
                  <a:pt x="59" y="123"/>
                </a:cubicBezTo>
                <a:cubicBezTo>
                  <a:pt x="59" y="122"/>
                  <a:pt x="58" y="121"/>
                  <a:pt x="58" y="120"/>
                </a:cubicBezTo>
                <a:close/>
                <a:moveTo>
                  <a:pt x="59" y="92"/>
                </a:moveTo>
                <a:cubicBezTo>
                  <a:pt x="59" y="93"/>
                  <a:pt x="59" y="93"/>
                  <a:pt x="59" y="93"/>
                </a:cubicBezTo>
                <a:cubicBezTo>
                  <a:pt x="58" y="94"/>
                  <a:pt x="58" y="95"/>
                  <a:pt x="57" y="96"/>
                </a:cubicBezTo>
                <a:cubicBezTo>
                  <a:pt x="57" y="95"/>
                  <a:pt x="57" y="95"/>
                  <a:pt x="56" y="94"/>
                </a:cubicBezTo>
                <a:cubicBezTo>
                  <a:pt x="59" y="91"/>
                  <a:pt x="62" y="89"/>
                  <a:pt x="65" y="86"/>
                </a:cubicBezTo>
                <a:cubicBezTo>
                  <a:pt x="65" y="86"/>
                  <a:pt x="65" y="86"/>
                  <a:pt x="65" y="86"/>
                </a:cubicBezTo>
                <a:cubicBezTo>
                  <a:pt x="65" y="87"/>
                  <a:pt x="65" y="87"/>
                  <a:pt x="65" y="88"/>
                </a:cubicBezTo>
                <a:cubicBezTo>
                  <a:pt x="64" y="89"/>
                  <a:pt x="63" y="90"/>
                  <a:pt x="62" y="90"/>
                </a:cubicBezTo>
                <a:cubicBezTo>
                  <a:pt x="62" y="90"/>
                  <a:pt x="61" y="90"/>
                  <a:pt x="61" y="91"/>
                </a:cubicBezTo>
                <a:cubicBezTo>
                  <a:pt x="61" y="91"/>
                  <a:pt x="61" y="91"/>
                  <a:pt x="61" y="92"/>
                </a:cubicBezTo>
                <a:cubicBezTo>
                  <a:pt x="60" y="91"/>
                  <a:pt x="59" y="91"/>
                  <a:pt x="59" y="92"/>
                </a:cubicBezTo>
                <a:close/>
                <a:moveTo>
                  <a:pt x="61" y="125"/>
                </a:moveTo>
                <a:cubicBezTo>
                  <a:pt x="62" y="125"/>
                  <a:pt x="62" y="126"/>
                  <a:pt x="62" y="126"/>
                </a:cubicBezTo>
                <a:cubicBezTo>
                  <a:pt x="61" y="126"/>
                  <a:pt x="61" y="126"/>
                  <a:pt x="61" y="127"/>
                </a:cubicBezTo>
                <a:cubicBezTo>
                  <a:pt x="61" y="126"/>
                  <a:pt x="61" y="126"/>
                  <a:pt x="61" y="126"/>
                </a:cubicBezTo>
                <a:cubicBezTo>
                  <a:pt x="61" y="126"/>
                  <a:pt x="61" y="125"/>
                  <a:pt x="61" y="125"/>
                </a:cubicBezTo>
                <a:close/>
                <a:moveTo>
                  <a:pt x="62" y="173"/>
                </a:moveTo>
                <a:cubicBezTo>
                  <a:pt x="62" y="174"/>
                  <a:pt x="61" y="174"/>
                  <a:pt x="61" y="174"/>
                </a:cubicBezTo>
                <a:cubicBezTo>
                  <a:pt x="61" y="173"/>
                  <a:pt x="61" y="172"/>
                  <a:pt x="61" y="171"/>
                </a:cubicBezTo>
                <a:cubicBezTo>
                  <a:pt x="61" y="172"/>
                  <a:pt x="62" y="173"/>
                  <a:pt x="62" y="173"/>
                </a:cubicBezTo>
                <a:close/>
                <a:moveTo>
                  <a:pt x="61" y="179"/>
                </a:moveTo>
                <a:cubicBezTo>
                  <a:pt x="61" y="178"/>
                  <a:pt x="61" y="178"/>
                  <a:pt x="61" y="177"/>
                </a:cubicBezTo>
                <a:cubicBezTo>
                  <a:pt x="62" y="177"/>
                  <a:pt x="62" y="177"/>
                  <a:pt x="63" y="176"/>
                </a:cubicBezTo>
                <a:cubicBezTo>
                  <a:pt x="63" y="177"/>
                  <a:pt x="63" y="177"/>
                  <a:pt x="63" y="177"/>
                </a:cubicBezTo>
                <a:cubicBezTo>
                  <a:pt x="63" y="177"/>
                  <a:pt x="64" y="178"/>
                  <a:pt x="64" y="178"/>
                </a:cubicBezTo>
                <a:cubicBezTo>
                  <a:pt x="64" y="179"/>
                  <a:pt x="64" y="180"/>
                  <a:pt x="65" y="181"/>
                </a:cubicBezTo>
                <a:cubicBezTo>
                  <a:pt x="65" y="181"/>
                  <a:pt x="66" y="181"/>
                  <a:pt x="66" y="181"/>
                </a:cubicBezTo>
                <a:cubicBezTo>
                  <a:pt x="66" y="181"/>
                  <a:pt x="66" y="181"/>
                  <a:pt x="66" y="181"/>
                </a:cubicBezTo>
                <a:cubicBezTo>
                  <a:pt x="66" y="182"/>
                  <a:pt x="66" y="182"/>
                  <a:pt x="65" y="183"/>
                </a:cubicBezTo>
                <a:cubicBezTo>
                  <a:pt x="65" y="183"/>
                  <a:pt x="65" y="183"/>
                  <a:pt x="65" y="183"/>
                </a:cubicBezTo>
                <a:cubicBezTo>
                  <a:pt x="64" y="184"/>
                  <a:pt x="63" y="185"/>
                  <a:pt x="63" y="186"/>
                </a:cubicBezTo>
                <a:cubicBezTo>
                  <a:pt x="62" y="186"/>
                  <a:pt x="62" y="185"/>
                  <a:pt x="61" y="185"/>
                </a:cubicBezTo>
                <a:cubicBezTo>
                  <a:pt x="61" y="183"/>
                  <a:pt x="61" y="181"/>
                  <a:pt x="61" y="179"/>
                </a:cubicBezTo>
                <a:cubicBezTo>
                  <a:pt x="61" y="179"/>
                  <a:pt x="61" y="179"/>
                  <a:pt x="61" y="179"/>
                </a:cubicBezTo>
                <a:close/>
                <a:moveTo>
                  <a:pt x="62" y="189"/>
                </a:moveTo>
                <a:cubicBezTo>
                  <a:pt x="63" y="190"/>
                  <a:pt x="63" y="190"/>
                  <a:pt x="64" y="191"/>
                </a:cubicBezTo>
                <a:cubicBezTo>
                  <a:pt x="63" y="191"/>
                  <a:pt x="63" y="191"/>
                  <a:pt x="62" y="191"/>
                </a:cubicBezTo>
                <a:cubicBezTo>
                  <a:pt x="62" y="191"/>
                  <a:pt x="62" y="191"/>
                  <a:pt x="61" y="190"/>
                </a:cubicBezTo>
                <a:cubicBezTo>
                  <a:pt x="62" y="190"/>
                  <a:pt x="62" y="190"/>
                  <a:pt x="62" y="189"/>
                </a:cubicBezTo>
                <a:close/>
                <a:moveTo>
                  <a:pt x="64" y="187"/>
                </a:moveTo>
                <a:cubicBezTo>
                  <a:pt x="65" y="186"/>
                  <a:pt x="65" y="185"/>
                  <a:pt x="66" y="184"/>
                </a:cubicBezTo>
                <a:cubicBezTo>
                  <a:pt x="67" y="185"/>
                  <a:pt x="68" y="186"/>
                  <a:pt x="70" y="187"/>
                </a:cubicBezTo>
                <a:cubicBezTo>
                  <a:pt x="68" y="188"/>
                  <a:pt x="67" y="189"/>
                  <a:pt x="66" y="189"/>
                </a:cubicBezTo>
                <a:cubicBezTo>
                  <a:pt x="65" y="189"/>
                  <a:pt x="64" y="188"/>
                  <a:pt x="64" y="187"/>
                </a:cubicBezTo>
                <a:close/>
                <a:moveTo>
                  <a:pt x="67" y="183"/>
                </a:moveTo>
                <a:cubicBezTo>
                  <a:pt x="67" y="183"/>
                  <a:pt x="67" y="183"/>
                  <a:pt x="68" y="182"/>
                </a:cubicBezTo>
                <a:cubicBezTo>
                  <a:pt x="68" y="183"/>
                  <a:pt x="69" y="184"/>
                  <a:pt x="69" y="184"/>
                </a:cubicBezTo>
                <a:cubicBezTo>
                  <a:pt x="68" y="184"/>
                  <a:pt x="68" y="183"/>
                  <a:pt x="67" y="183"/>
                </a:cubicBezTo>
                <a:close/>
                <a:moveTo>
                  <a:pt x="70" y="178"/>
                </a:moveTo>
                <a:cubicBezTo>
                  <a:pt x="69" y="178"/>
                  <a:pt x="69" y="178"/>
                  <a:pt x="69" y="178"/>
                </a:cubicBezTo>
                <a:cubicBezTo>
                  <a:pt x="69" y="178"/>
                  <a:pt x="68" y="178"/>
                  <a:pt x="68" y="178"/>
                </a:cubicBezTo>
                <a:cubicBezTo>
                  <a:pt x="68" y="177"/>
                  <a:pt x="68" y="176"/>
                  <a:pt x="68" y="175"/>
                </a:cubicBezTo>
                <a:cubicBezTo>
                  <a:pt x="69" y="176"/>
                  <a:pt x="69" y="177"/>
                  <a:pt x="70" y="178"/>
                </a:cubicBezTo>
                <a:close/>
                <a:moveTo>
                  <a:pt x="69" y="174"/>
                </a:moveTo>
                <a:cubicBezTo>
                  <a:pt x="70" y="174"/>
                  <a:pt x="70" y="174"/>
                  <a:pt x="71" y="173"/>
                </a:cubicBezTo>
                <a:cubicBezTo>
                  <a:pt x="71" y="174"/>
                  <a:pt x="71" y="174"/>
                  <a:pt x="71" y="174"/>
                </a:cubicBezTo>
                <a:cubicBezTo>
                  <a:pt x="71" y="174"/>
                  <a:pt x="70" y="175"/>
                  <a:pt x="70" y="175"/>
                </a:cubicBezTo>
                <a:cubicBezTo>
                  <a:pt x="70" y="175"/>
                  <a:pt x="70" y="174"/>
                  <a:pt x="69" y="174"/>
                </a:cubicBezTo>
                <a:close/>
                <a:moveTo>
                  <a:pt x="70" y="149"/>
                </a:moveTo>
                <a:cubicBezTo>
                  <a:pt x="69" y="149"/>
                  <a:pt x="69" y="148"/>
                  <a:pt x="69" y="148"/>
                </a:cubicBezTo>
                <a:cubicBezTo>
                  <a:pt x="69" y="148"/>
                  <a:pt x="69" y="147"/>
                  <a:pt x="69" y="147"/>
                </a:cubicBezTo>
                <a:cubicBezTo>
                  <a:pt x="70" y="146"/>
                  <a:pt x="71" y="145"/>
                  <a:pt x="71" y="144"/>
                </a:cubicBezTo>
                <a:cubicBezTo>
                  <a:pt x="72" y="145"/>
                  <a:pt x="72" y="145"/>
                  <a:pt x="72" y="146"/>
                </a:cubicBezTo>
                <a:cubicBezTo>
                  <a:pt x="71" y="147"/>
                  <a:pt x="70" y="148"/>
                  <a:pt x="70" y="149"/>
                </a:cubicBezTo>
                <a:close/>
                <a:moveTo>
                  <a:pt x="69" y="109"/>
                </a:moveTo>
                <a:cubicBezTo>
                  <a:pt x="69" y="109"/>
                  <a:pt x="69" y="108"/>
                  <a:pt x="69" y="107"/>
                </a:cubicBezTo>
                <a:cubicBezTo>
                  <a:pt x="69" y="106"/>
                  <a:pt x="70" y="106"/>
                  <a:pt x="71" y="105"/>
                </a:cubicBezTo>
                <a:cubicBezTo>
                  <a:pt x="71" y="106"/>
                  <a:pt x="71" y="106"/>
                  <a:pt x="71" y="107"/>
                </a:cubicBezTo>
                <a:cubicBezTo>
                  <a:pt x="71" y="108"/>
                  <a:pt x="70" y="109"/>
                  <a:pt x="69" y="109"/>
                </a:cubicBezTo>
                <a:close/>
                <a:moveTo>
                  <a:pt x="71" y="98"/>
                </a:moveTo>
                <a:cubicBezTo>
                  <a:pt x="72" y="97"/>
                  <a:pt x="73" y="96"/>
                  <a:pt x="74" y="95"/>
                </a:cubicBezTo>
                <a:cubicBezTo>
                  <a:pt x="74" y="95"/>
                  <a:pt x="73" y="96"/>
                  <a:pt x="73" y="97"/>
                </a:cubicBezTo>
                <a:cubicBezTo>
                  <a:pt x="73" y="97"/>
                  <a:pt x="73" y="97"/>
                  <a:pt x="72" y="97"/>
                </a:cubicBezTo>
                <a:cubicBezTo>
                  <a:pt x="72" y="97"/>
                  <a:pt x="71" y="98"/>
                  <a:pt x="71" y="98"/>
                </a:cubicBezTo>
                <a:close/>
                <a:moveTo>
                  <a:pt x="75" y="101"/>
                </a:moveTo>
                <a:cubicBezTo>
                  <a:pt x="75" y="102"/>
                  <a:pt x="74" y="104"/>
                  <a:pt x="74" y="105"/>
                </a:cubicBezTo>
                <a:cubicBezTo>
                  <a:pt x="73" y="106"/>
                  <a:pt x="73" y="106"/>
                  <a:pt x="73" y="106"/>
                </a:cubicBezTo>
                <a:cubicBezTo>
                  <a:pt x="73" y="105"/>
                  <a:pt x="72" y="104"/>
                  <a:pt x="72" y="104"/>
                </a:cubicBezTo>
                <a:cubicBezTo>
                  <a:pt x="73" y="103"/>
                  <a:pt x="74" y="102"/>
                  <a:pt x="75" y="101"/>
                </a:cubicBezTo>
                <a:close/>
                <a:moveTo>
                  <a:pt x="75" y="119"/>
                </a:moveTo>
                <a:cubicBezTo>
                  <a:pt x="75" y="119"/>
                  <a:pt x="75" y="119"/>
                  <a:pt x="75" y="119"/>
                </a:cubicBezTo>
                <a:cubicBezTo>
                  <a:pt x="74" y="120"/>
                  <a:pt x="74" y="120"/>
                  <a:pt x="73" y="121"/>
                </a:cubicBezTo>
                <a:cubicBezTo>
                  <a:pt x="74" y="120"/>
                  <a:pt x="74" y="120"/>
                  <a:pt x="75" y="119"/>
                </a:cubicBezTo>
                <a:cubicBezTo>
                  <a:pt x="75" y="119"/>
                  <a:pt x="75" y="119"/>
                  <a:pt x="75" y="119"/>
                </a:cubicBezTo>
                <a:close/>
                <a:moveTo>
                  <a:pt x="76" y="122"/>
                </a:moveTo>
                <a:cubicBezTo>
                  <a:pt x="75" y="123"/>
                  <a:pt x="75" y="123"/>
                  <a:pt x="74" y="124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4" y="124"/>
                  <a:pt x="74" y="123"/>
                  <a:pt x="74" y="123"/>
                </a:cubicBezTo>
                <a:cubicBezTo>
                  <a:pt x="74" y="123"/>
                  <a:pt x="75" y="122"/>
                  <a:pt x="76" y="122"/>
                </a:cubicBezTo>
                <a:close/>
                <a:moveTo>
                  <a:pt x="76" y="124"/>
                </a:moveTo>
                <a:cubicBezTo>
                  <a:pt x="76" y="124"/>
                  <a:pt x="76" y="125"/>
                  <a:pt x="77" y="125"/>
                </a:cubicBezTo>
                <a:cubicBezTo>
                  <a:pt x="76" y="125"/>
                  <a:pt x="76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6" y="125"/>
                  <a:pt x="76" y="125"/>
                  <a:pt x="76" y="124"/>
                </a:cubicBezTo>
                <a:close/>
                <a:moveTo>
                  <a:pt x="76" y="117"/>
                </a:moveTo>
                <a:cubicBezTo>
                  <a:pt x="76" y="117"/>
                  <a:pt x="76" y="117"/>
                  <a:pt x="76" y="117"/>
                </a:cubicBezTo>
                <a:cubicBezTo>
                  <a:pt x="79" y="114"/>
                  <a:pt x="82" y="111"/>
                  <a:pt x="86" y="109"/>
                </a:cubicBezTo>
                <a:cubicBezTo>
                  <a:pt x="83" y="112"/>
                  <a:pt x="81" y="115"/>
                  <a:pt x="79" y="118"/>
                </a:cubicBezTo>
                <a:cubicBezTo>
                  <a:pt x="78" y="118"/>
                  <a:pt x="77" y="118"/>
                  <a:pt x="77" y="119"/>
                </a:cubicBezTo>
                <a:cubicBezTo>
                  <a:pt x="76" y="118"/>
                  <a:pt x="76" y="118"/>
                  <a:pt x="76" y="117"/>
                </a:cubicBezTo>
                <a:close/>
                <a:moveTo>
                  <a:pt x="79" y="120"/>
                </a:moveTo>
                <a:cubicBezTo>
                  <a:pt x="80" y="119"/>
                  <a:pt x="81" y="119"/>
                  <a:pt x="81" y="119"/>
                </a:cubicBezTo>
                <a:cubicBezTo>
                  <a:pt x="80" y="120"/>
                  <a:pt x="79" y="122"/>
                  <a:pt x="78" y="123"/>
                </a:cubicBezTo>
                <a:cubicBezTo>
                  <a:pt x="78" y="123"/>
                  <a:pt x="78" y="123"/>
                  <a:pt x="78" y="122"/>
                </a:cubicBezTo>
                <a:cubicBezTo>
                  <a:pt x="78" y="122"/>
                  <a:pt x="79" y="121"/>
                  <a:pt x="79" y="120"/>
                </a:cubicBezTo>
                <a:close/>
                <a:moveTo>
                  <a:pt x="92" y="118"/>
                </a:moveTo>
                <a:cubicBezTo>
                  <a:pt x="91" y="119"/>
                  <a:pt x="90" y="120"/>
                  <a:pt x="90" y="120"/>
                </a:cubicBezTo>
                <a:cubicBezTo>
                  <a:pt x="87" y="124"/>
                  <a:pt x="85" y="127"/>
                  <a:pt x="83" y="130"/>
                </a:cubicBezTo>
                <a:cubicBezTo>
                  <a:pt x="83" y="130"/>
                  <a:pt x="83" y="130"/>
                  <a:pt x="83" y="130"/>
                </a:cubicBezTo>
                <a:cubicBezTo>
                  <a:pt x="82" y="130"/>
                  <a:pt x="81" y="129"/>
                  <a:pt x="80" y="129"/>
                </a:cubicBezTo>
                <a:cubicBezTo>
                  <a:pt x="84" y="125"/>
                  <a:pt x="88" y="122"/>
                  <a:pt x="92" y="118"/>
                </a:cubicBezTo>
                <a:close/>
                <a:moveTo>
                  <a:pt x="81" y="131"/>
                </a:moveTo>
                <a:cubicBezTo>
                  <a:pt x="81" y="132"/>
                  <a:pt x="81" y="132"/>
                  <a:pt x="80" y="132"/>
                </a:cubicBezTo>
                <a:cubicBezTo>
                  <a:pt x="80" y="132"/>
                  <a:pt x="80" y="131"/>
                  <a:pt x="80" y="131"/>
                </a:cubicBezTo>
                <a:cubicBezTo>
                  <a:pt x="81" y="131"/>
                  <a:pt x="81" y="131"/>
                  <a:pt x="81" y="131"/>
                </a:cubicBezTo>
                <a:close/>
                <a:moveTo>
                  <a:pt x="83" y="133"/>
                </a:moveTo>
                <a:cubicBezTo>
                  <a:pt x="84" y="133"/>
                  <a:pt x="84" y="133"/>
                  <a:pt x="84" y="133"/>
                </a:cubicBezTo>
                <a:cubicBezTo>
                  <a:pt x="85" y="133"/>
                  <a:pt x="85" y="133"/>
                  <a:pt x="86" y="133"/>
                </a:cubicBezTo>
                <a:cubicBezTo>
                  <a:pt x="85" y="135"/>
                  <a:pt x="84" y="136"/>
                  <a:pt x="84" y="137"/>
                </a:cubicBezTo>
                <a:cubicBezTo>
                  <a:pt x="83" y="138"/>
                  <a:pt x="82" y="138"/>
                  <a:pt x="82" y="139"/>
                </a:cubicBezTo>
                <a:cubicBezTo>
                  <a:pt x="82" y="138"/>
                  <a:pt x="82" y="137"/>
                  <a:pt x="81" y="136"/>
                </a:cubicBezTo>
                <a:cubicBezTo>
                  <a:pt x="82" y="135"/>
                  <a:pt x="83" y="134"/>
                  <a:pt x="83" y="133"/>
                </a:cubicBezTo>
                <a:close/>
                <a:moveTo>
                  <a:pt x="90" y="135"/>
                </a:moveTo>
                <a:cubicBezTo>
                  <a:pt x="90" y="135"/>
                  <a:pt x="90" y="135"/>
                  <a:pt x="90" y="135"/>
                </a:cubicBezTo>
                <a:cubicBezTo>
                  <a:pt x="88" y="136"/>
                  <a:pt x="87" y="138"/>
                  <a:pt x="85" y="140"/>
                </a:cubicBezTo>
                <a:cubicBezTo>
                  <a:pt x="86" y="138"/>
                  <a:pt x="88" y="136"/>
                  <a:pt x="90" y="135"/>
                </a:cubicBezTo>
                <a:close/>
                <a:moveTo>
                  <a:pt x="92" y="135"/>
                </a:moveTo>
                <a:cubicBezTo>
                  <a:pt x="92" y="136"/>
                  <a:pt x="93" y="136"/>
                  <a:pt x="93" y="136"/>
                </a:cubicBezTo>
                <a:cubicBezTo>
                  <a:pt x="93" y="136"/>
                  <a:pt x="93" y="137"/>
                  <a:pt x="93" y="137"/>
                </a:cubicBezTo>
                <a:cubicBezTo>
                  <a:pt x="91" y="138"/>
                  <a:pt x="88" y="140"/>
                  <a:pt x="86" y="141"/>
                </a:cubicBezTo>
                <a:cubicBezTo>
                  <a:pt x="88" y="139"/>
                  <a:pt x="90" y="137"/>
                  <a:pt x="92" y="135"/>
                </a:cubicBezTo>
                <a:close/>
                <a:moveTo>
                  <a:pt x="89" y="145"/>
                </a:moveTo>
                <a:cubicBezTo>
                  <a:pt x="92" y="143"/>
                  <a:pt x="94" y="141"/>
                  <a:pt x="96" y="139"/>
                </a:cubicBezTo>
                <a:cubicBezTo>
                  <a:pt x="96" y="139"/>
                  <a:pt x="96" y="139"/>
                  <a:pt x="97" y="139"/>
                </a:cubicBezTo>
                <a:cubicBezTo>
                  <a:pt x="94" y="142"/>
                  <a:pt x="91" y="145"/>
                  <a:pt x="89" y="148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88" y="147"/>
                  <a:pt x="89" y="146"/>
                  <a:pt x="89" y="145"/>
                </a:cubicBezTo>
                <a:close/>
                <a:moveTo>
                  <a:pt x="99" y="141"/>
                </a:moveTo>
                <a:cubicBezTo>
                  <a:pt x="98" y="142"/>
                  <a:pt x="97" y="144"/>
                  <a:pt x="95" y="145"/>
                </a:cubicBezTo>
                <a:cubicBezTo>
                  <a:pt x="95" y="145"/>
                  <a:pt x="95" y="145"/>
                  <a:pt x="95" y="145"/>
                </a:cubicBezTo>
                <a:cubicBezTo>
                  <a:pt x="96" y="144"/>
                  <a:pt x="98" y="142"/>
                  <a:pt x="99" y="141"/>
                </a:cubicBezTo>
                <a:close/>
                <a:moveTo>
                  <a:pt x="102" y="143"/>
                </a:moveTo>
                <a:cubicBezTo>
                  <a:pt x="103" y="142"/>
                  <a:pt x="104" y="142"/>
                  <a:pt x="106" y="141"/>
                </a:cubicBezTo>
                <a:cubicBezTo>
                  <a:pt x="101" y="145"/>
                  <a:pt x="97" y="149"/>
                  <a:pt x="92" y="154"/>
                </a:cubicBezTo>
                <a:cubicBezTo>
                  <a:pt x="91" y="155"/>
                  <a:pt x="90" y="155"/>
                  <a:pt x="88" y="156"/>
                </a:cubicBezTo>
                <a:cubicBezTo>
                  <a:pt x="89" y="156"/>
                  <a:pt x="89" y="155"/>
                  <a:pt x="89" y="155"/>
                </a:cubicBezTo>
                <a:cubicBezTo>
                  <a:pt x="90" y="155"/>
                  <a:pt x="90" y="154"/>
                  <a:pt x="90" y="154"/>
                </a:cubicBezTo>
                <a:cubicBezTo>
                  <a:pt x="94" y="151"/>
                  <a:pt x="98" y="147"/>
                  <a:pt x="102" y="143"/>
                </a:cubicBezTo>
                <a:close/>
                <a:moveTo>
                  <a:pt x="105" y="148"/>
                </a:moveTo>
                <a:cubicBezTo>
                  <a:pt x="105" y="148"/>
                  <a:pt x="105" y="148"/>
                  <a:pt x="105" y="149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102" y="150"/>
                  <a:pt x="100" y="151"/>
                  <a:pt x="98" y="152"/>
                </a:cubicBezTo>
                <a:cubicBezTo>
                  <a:pt x="101" y="151"/>
                  <a:pt x="103" y="149"/>
                  <a:pt x="105" y="148"/>
                </a:cubicBezTo>
                <a:close/>
                <a:moveTo>
                  <a:pt x="105" y="151"/>
                </a:moveTo>
                <a:cubicBezTo>
                  <a:pt x="105" y="150"/>
                  <a:pt x="106" y="150"/>
                  <a:pt x="107" y="149"/>
                </a:cubicBezTo>
                <a:cubicBezTo>
                  <a:pt x="108" y="149"/>
                  <a:pt x="108" y="149"/>
                  <a:pt x="108" y="149"/>
                </a:cubicBezTo>
                <a:cubicBezTo>
                  <a:pt x="109" y="149"/>
                  <a:pt x="109" y="148"/>
                  <a:pt x="110" y="148"/>
                </a:cubicBezTo>
                <a:cubicBezTo>
                  <a:pt x="110" y="148"/>
                  <a:pt x="110" y="148"/>
                  <a:pt x="111" y="147"/>
                </a:cubicBezTo>
                <a:cubicBezTo>
                  <a:pt x="110" y="148"/>
                  <a:pt x="110" y="148"/>
                  <a:pt x="109" y="149"/>
                </a:cubicBezTo>
                <a:cubicBezTo>
                  <a:pt x="107" y="150"/>
                  <a:pt x="105" y="151"/>
                  <a:pt x="103" y="153"/>
                </a:cubicBezTo>
                <a:cubicBezTo>
                  <a:pt x="103" y="152"/>
                  <a:pt x="104" y="151"/>
                  <a:pt x="105" y="151"/>
                </a:cubicBezTo>
                <a:close/>
                <a:moveTo>
                  <a:pt x="117" y="152"/>
                </a:moveTo>
                <a:cubicBezTo>
                  <a:pt x="118" y="151"/>
                  <a:pt x="119" y="151"/>
                  <a:pt x="120" y="150"/>
                </a:cubicBezTo>
                <a:cubicBezTo>
                  <a:pt x="119" y="151"/>
                  <a:pt x="118" y="153"/>
                  <a:pt x="117" y="154"/>
                </a:cubicBezTo>
                <a:cubicBezTo>
                  <a:pt x="117" y="154"/>
                  <a:pt x="117" y="154"/>
                  <a:pt x="117" y="155"/>
                </a:cubicBezTo>
                <a:cubicBezTo>
                  <a:pt x="113" y="157"/>
                  <a:pt x="110" y="159"/>
                  <a:pt x="106" y="161"/>
                </a:cubicBezTo>
                <a:cubicBezTo>
                  <a:pt x="110" y="158"/>
                  <a:pt x="114" y="155"/>
                  <a:pt x="117" y="152"/>
                </a:cubicBezTo>
                <a:close/>
                <a:moveTo>
                  <a:pt x="113" y="161"/>
                </a:moveTo>
                <a:cubicBezTo>
                  <a:pt x="115" y="159"/>
                  <a:pt x="118" y="158"/>
                  <a:pt x="120" y="156"/>
                </a:cubicBezTo>
                <a:cubicBezTo>
                  <a:pt x="120" y="157"/>
                  <a:pt x="119" y="158"/>
                  <a:pt x="118" y="159"/>
                </a:cubicBezTo>
                <a:cubicBezTo>
                  <a:pt x="118" y="159"/>
                  <a:pt x="117" y="159"/>
                  <a:pt x="117" y="160"/>
                </a:cubicBezTo>
                <a:cubicBezTo>
                  <a:pt x="115" y="160"/>
                  <a:pt x="113" y="161"/>
                  <a:pt x="111" y="162"/>
                </a:cubicBezTo>
                <a:cubicBezTo>
                  <a:pt x="112" y="162"/>
                  <a:pt x="112" y="161"/>
                  <a:pt x="113" y="161"/>
                </a:cubicBezTo>
                <a:close/>
                <a:moveTo>
                  <a:pt x="122" y="160"/>
                </a:moveTo>
                <a:cubicBezTo>
                  <a:pt x="124" y="159"/>
                  <a:pt x="126" y="158"/>
                  <a:pt x="127" y="157"/>
                </a:cubicBezTo>
                <a:cubicBezTo>
                  <a:pt x="127" y="158"/>
                  <a:pt x="126" y="158"/>
                  <a:pt x="125" y="159"/>
                </a:cubicBezTo>
                <a:cubicBezTo>
                  <a:pt x="124" y="160"/>
                  <a:pt x="122" y="160"/>
                  <a:pt x="120" y="161"/>
                </a:cubicBezTo>
                <a:cubicBezTo>
                  <a:pt x="120" y="161"/>
                  <a:pt x="119" y="162"/>
                  <a:pt x="119" y="162"/>
                </a:cubicBezTo>
                <a:cubicBezTo>
                  <a:pt x="120" y="161"/>
                  <a:pt x="121" y="160"/>
                  <a:pt x="122" y="160"/>
                </a:cubicBezTo>
                <a:close/>
                <a:moveTo>
                  <a:pt x="128" y="160"/>
                </a:moveTo>
                <a:cubicBezTo>
                  <a:pt x="127" y="160"/>
                  <a:pt x="127" y="161"/>
                  <a:pt x="126" y="161"/>
                </a:cubicBezTo>
                <a:cubicBezTo>
                  <a:pt x="126" y="161"/>
                  <a:pt x="126" y="161"/>
                  <a:pt x="126" y="161"/>
                </a:cubicBezTo>
                <a:cubicBezTo>
                  <a:pt x="127" y="160"/>
                  <a:pt x="127" y="160"/>
                  <a:pt x="128" y="160"/>
                </a:cubicBezTo>
                <a:close/>
                <a:moveTo>
                  <a:pt x="122" y="164"/>
                </a:moveTo>
                <a:cubicBezTo>
                  <a:pt x="121" y="165"/>
                  <a:pt x="120" y="166"/>
                  <a:pt x="119" y="167"/>
                </a:cubicBezTo>
                <a:cubicBezTo>
                  <a:pt x="118" y="167"/>
                  <a:pt x="118" y="167"/>
                  <a:pt x="118" y="168"/>
                </a:cubicBezTo>
                <a:cubicBezTo>
                  <a:pt x="119" y="166"/>
                  <a:pt x="120" y="165"/>
                  <a:pt x="122" y="164"/>
                </a:cubicBezTo>
                <a:close/>
                <a:moveTo>
                  <a:pt x="129" y="164"/>
                </a:moveTo>
                <a:cubicBezTo>
                  <a:pt x="129" y="164"/>
                  <a:pt x="129" y="164"/>
                  <a:pt x="130" y="165"/>
                </a:cubicBezTo>
                <a:cubicBezTo>
                  <a:pt x="125" y="168"/>
                  <a:pt x="121" y="172"/>
                  <a:pt x="117" y="176"/>
                </a:cubicBezTo>
                <a:cubicBezTo>
                  <a:pt x="115" y="177"/>
                  <a:pt x="113" y="178"/>
                  <a:pt x="111" y="179"/>
                </a:cubicBezTo>
                <a:cubicBezTo>
                  <a:pt x="117" y="174"/>
                  <a:pt x="123" y="169"/>
                  <a:pt x="129" y="164"/>
                </a:cubicBezTo>
                <a:close/>
                <a:moveTo>
                  <a:pt x="108" y="177"/>
                </a:moveTo>
                <a:cubicBezTo>
                  <a:pt x="108" y="176"/>
                  <a:pt x="109" y="175"/>
                  <a:pt x="110" y="174"/>
                </a:cubicBezTo>
                <a:cubicBezTo>
                  <a:pt x="111" y="174"/>
                  <a:pt x="111" y="174"/>
                  <a:pt x="111" y="173"/>
                </a:cubicBezTo>
                <a:cubicBezTo>
                  <a:pt x="110" y="175"/>
                  <a:pt x="109" y="176"/>
                  <a:pt x="108" y="177"/>
                </a:cubicBezTo>
                <a:close/>
                <a:moveTo>
                  <a:pt x="108" y="193"/>
                </a:moveTo>
                <a:cubicBezTo>
                  <a:pt x="110" y="191"/>
                  <a:pt x="113" y="189"/>
                  <a:pt x="115" y="187"/>
                </a:cubicBezTo>
                <a:cubicBezTo>
                  <a:pt x="120" y="182"/>
                  <a:pt x="125" y="178"/>
                  <a:pt x="131" y="173"/>
                </a:cubicBezTo>
                <a:cubicBezTo>
                  <a:pt x="130" y="174"/>
                  <a:pt x="130" y="174"/>
                  <a:pt x="130" y="175"/>
                </a:cubicBezTo>
                <a:cubicBezTo>
                  <a:pt x="130" y="175"/>
                  <a:pt x="130" y="175"/>
                  <a:pt x="130" y="176"/>
                </a:cubicBezTo>
                <a:cubicBezTo>
                  <a:pt x="126" y="179"/>
                  <a:pt x="123" y="182"/>
                  <a:pt x="120" y="186"/>
                </a:cubicBezTo>
                <a:cubicBezTo>
                  <a:pt x="116" y="188"/>
                  <a:pt x="112" y="191"/>
                  <a:pt x="108" y="193"/>
                </a:cubicBezTo>
                <a:close/>
                <a:moveTo>
                  <a:pt x="110" y="195"/>
                </a:moveTo>
                <a:cubicBezTo>
                  <a:pt x="109" y="196"/>
                  <a:pt x="108" y="196"/>
                  <a:pt x="108" y="197"/>
                </a:cubicBezTo>
                <a:cubicBezTo>
                  <a:pt x="108" y="196"/>
                  <a:pt x="108" y="196"/>
                  <a:pt x="107" y="196"/>
                </a:cubicBezTo>
                <a:cubicBezTo>
                  <a:pt x="108" y="196"/>
                  <a:pt x="108" y="196"/>
                  <a:pt x="108" y="196"/>
                </a:cubicBezTo>
                <a:cubicBezTo>
                  <a:pt x="109" y="195"/>
                  <a:pt x="109" y="195"/>
                  <a:pt x="110" y="195"/>
                </a:cubicBezTo>
                <a:close/>
                <a:moveTo>
                  <a:pt x="125" y="183"/>
                </a:moveTo>
                <a:cubicBezTo>
                  <a:pt x="128" y="180"/>
                  <a:pt x="130" y="177"/>
                  <a:pt x="133" y="174"/>
                </a:cubicBezTo>
                <a:cubicBezTo>
                  <a:pt x="136" y="172"/>
                  <a:pt x="139" y="169"/>
                  <a:pt x="142" y="167"/>
                </a:cubicBezTo>
                <a:cubicBezTo>
                  <a:pt x="143" y="166"/>
                  <a:pt x="145" y="165"/>
                  <a:pt x="146" y="165"/>
                </a:cubicBezTo>
                <a:cubicBezTo>
                  <a:pt x="144" y="168"/>
                  <a:pt x="141" y="171"/>
                  <a:pt x="139" y="174"/>
                </a:cubicBezTo>
                <a:cubicBezTo>
                  <a:pt x="139" y="174"/>
                  <a:pt x="139" y="174"/>
                  <a:pt x="139" y="174"/>
                </a:cubicBezTo>
                <a:cubicBezTo>
                  <a:pt x="138" y="175"/>
                  <a:pt x="137" y="176"/>
                  <a:pt x="136" y="177"/>
                </a:cubicBezTo>
                <a:cubicBezTo>
                  <a:pt x="134" y="178"/>
                  <a:pt x="133" y="178"/>
                  <a:pt x="131" y="179"/>
                </a:cubicBezTo>
                <a:cubicBezTo>
                  <a:pt x="129" y="180"/>
                  <a:pt x="127" y="182"/>
                  <a:pt x="125" y="183"/>
                </a:cubicBezTo>
                <a:close/>
                <a:moveTo>
                  <a:pt x="130" y="182"/>
                </a:moveTo>
                <a:cubicBezTo>
                  <a:pt x="130" y="182"/>
                  <a:pt x="129" y="182"/>
                  <a:pt x="129" y="182"/>
                </a:cubicBezTo>
                <a:cubicBezTo>
                  <a:pt x="127" y="184"/>
                  <a:pt x="124" y="185"/>
                  <a:pt x="121" y="187"/>
                </a:cubicBezTo>
                <a:cubicBezTo>
                  <a:pt x="124" y="185"/>
                  <a:pt x="127" y="184"/>
                  <a:pt x="130" y="182"/>
                </a:cubicBezTo>
                <a:close/>
                <a:moveTo>
                  <a:pt x="137" y="194"/>
                </a:moveTo>
                <a:cubicBezTo>
                  <a:pt x="140" y="192"/>
                  <a:pt x="143" y="191"/>
                  <a:pt x="146" y="189"/>
                </a:cubicBezTo>
                <a:cubicBezTo>
                  <a:pt x="143" y="192"/>
                  <a:pt x="140" y="195"/>
                  <a:pt x="137" y="197"/>
                </a:cubicBezTo>
                <a:cubicBezTo>
                  <a:pt x="135" y="199"/>
                  <a:pt x="133" y="200"/>
                  <a:pt x="130" y="202"/>
                </a:cubicBezTo>
                <a:cubicBezTo>
                  <a:pt x="132" y="199"/>
                  <a:pt x="134" y="196"/>
                  <a:pt x="137" y="194"/>
                </a:cubicBezTo>
                <a:close/>
                <a:moveTo>
                  <a:pt x="127" y="197"/>
                </a:moveTo>
                <a:cubicBezTo>
                  <a:pt x="133" y="192"/>
                  <a:pt x="138" y="187"/>
                  <a:pt x="144" y="182"/>
                </a:cubicBezTo>
                <a:cubicBezTo>
                  <a:pt x="143" y="184"/>
                  <a:pt x="141" y="185"/>
                  <a:pt x="140" y="187"/>
                </a:cubicBezTo>
                <a:cubicBezTo>
                  <a:pt x="138" y="189"/>
                  <a:pt x="136" y="191"/>
                  <a:pt x="134" y="193"/>
                </a:cubicBezTo>
                <a:cubicBezTo>
                  <a:pt x="133" y="193"/>
                  <a:pt x="132" y="194"/>
                  <a:pt x="131" y="194"/>
                </a:cubicBezTo>
                <a:cubicBezTo>
                  <a:pt x="130" y="195"/>
                  <a:pt x="128" y="196"/>
                  <a:pt x="127" y="197"/>
                </a:cubicBezTo>
                <a:close/>
                <a:moveTo>
                  <a:pt x="144" y="188"/>
                </a:moveTo>
                <a:cubicBezTo>
                  <a:pt x="147" y="184"/>
                  <a:pt x="151" y="181"/>
                  <a:pt x="155" y="178"/>
                </a:cubicBezTo>
                <a:cubicBezTo>
                  <a:pt x="154" y="179"/>
                  <a:pt x="154" y="180"/>
                  <a:pt x="153" y="181"/>
                </a:cubicBezTo>
                <a:cubicBezTo>
                  <a:pt x="152" y="182"/>
                  <a:pt x="151" y="183"/>
                  <a:pt x="151" y="184"/>
                </a:cubicBezTo>
                <a:cubicBezTo>
                  <a:pt x="148" y="185"/>
                  <a:pt x="146" y="186"/>
                  <a:pt x="144" y="188"/>
                </a:cubicBezTo>
                <a:close/>
                <a:moveTo>
                  <a:pt x="147" y="183"/>
                </a:moveTo>
                <a:cubicBezTo>
                  <a:pt x="149" y="181"/>
                  <a:pt x="151" y="178"/>
                  <a:pt x="154" y="176"/>
                </a:cubicBezTo>
                <a:cubicBezTo>
                  <a:pt x="155" y="175"/>
                  <a:pt x="155" y="175"/>
                  <a:pt x="156" y="174"/>
                </a:cubicBezTo>
                <a:cubicBezTo>
                  <a:pt x="153" y="177"/>
                  <a:pt x="150" y="180"/>
                  <a:pt x="147" y="183"/>
                </a:cubicBezTo>
                <a:close/>
                <a:moveTo>
                  <a:pt x="151" y="169"/>
                </a:moveTo>
                <a:cubicBezTo>
                  <a:pt x="151" y="169"/>
                  <a:pt x="150" y="169"/>
                  <a:pt x="150" y="170"/>
                </a:cubicBezTo>
                <a:cubicBezTo>
                  <a:pt x="148" y="171"/>
                  <a:pt x="146" y="171"/>
                  <a:pt x="145" y="172"/>
                </a:cubicBezTo>
                <a:cubicBezTo>
                  <a:pt x="145" y="171"/>
                  <a:pt x="146" y="171"/>
                  <a:pt x="147" y="170"/>
                </a:cubicBezTo>
                <a:cubicBezTo>
                  <a:pt x="147" y="170"/>
                  <a:pt x="148" y="169"/>
                  <a:pt x="148" y="169"/>
                </a:cubicBezTo>
                <a:cubicBezTo>
                  <a:pt x="149" y="169"/>
                  <a:pt x="149" y="169"/>
                  <a:pt x="149" y="169"/>
                </a:cubicBezTo>
                <a:cubicBezTo>
                  <a:pt x="152" y="167"/>
                  <a:pt x="154" y="165"/>
                  <a:pt x="157" y="163"/>
                </a:cubicBezTo>
                <a:cubicBezTo>
                  <a:pt x="155" y="165"/>
                  <a:pt x="153" y="167"/>
                  <a:pt x="151" y="169"/>
                </a:cubicBezTo>
                <a:close/>
                <a:moveTo>
                  <a:pt x="159" y="173"/>
                </a:moveTo>
                <a:cubicBezTo>
                  <a:pt x="160" y="173"/>
                  <a:pt x="160" y="172"/>
                  <a:pt x="160" y="172"/>
                </a:cubicBezTo>
                <a:cubicBezTo>
                  <a:pt x="160" y="173"/>
                  <a:pt x="159" y="174"/>
                  <a:pt x="159" y="176"/>
                </a:cubicBezTo>
                <a:cubicBezTo>
                  <a:pt x="158" y="176"/>
                  <a:pt x="157" y="177"/>
                  <a:pt x="157" y="177"/>
                </a:cubicBezTo>
                <a:cubicBezTo>
                  <a:pt x="158" y="176"/>
                  <a:pt x="158" y="175"/>
                  <a:pt x="159" y="173"/>
                </a:cubicBezTo>
                <a:close/>
                <a:moveTo>
                  <a:pt x="160" y="177"/>
                </a:moveTo>
                <a:cubicBezTo>
                  <a:pt x="166" y="171"/>
                  <a:pt x="172" y="165"/>
                  <a:pt x="179" y="160"/>
                </a:cubicBezTo>
                <a:cubicBezTo>
                  <a:pt x="178" y="161"/>
                  <a:pt x="177" y="161"/>
                  <a:pt x="177" y="162"/>
                </a:cubicBezTo>
                <a:cubicBezTo>
                  <a:pt x="172" y="167"/>
                  <a:pt x="168" y="171"/>
                  <a:pt x="163" y="175"/>
                </a:cubicBezTo>
                <a:cubicBezTo>
                  <a:pt x="162" y="176"/>
                  <a:pt x="161" y="176"/>
                  <a:pt x="160" y="177"/>
                </a:cubicBezTo>
                <a:cubicBezTo>
                  <a:pt x="160" y="177"/>
                  <a:pt x="160" y="177"/>
                  <a:pt x="160" y="177"/>
                </a:cubicBezTo>
                <a:close/>
                <a:moveTo>
                  <a:pt x="162" y="172"/>
                </a:moveTo>
                <a:cubicBezTo>
                  <a:pt x="163" y="170"/>
                  <a:pt x="165" y="167"/>
                  <a:pt x="166" y="165"/>
                </a:cubicBezTo>
                <a:cubicBezTo>
                  <a:pt x="167" y="164"/>
                  <a:pt x="168" y="163"/>
                  <a:pt x="169" y="162"/>
                </a:cubicBezTo>
                <a:cubicBezTo>
                  <a:pt x="173" y="160"/>
                  <a:pt x="177" y="158"/>
                  <a:pt x="180" y="156"/>
                </a:cubicBezTo>
                <a:cubicBezTo>
                  <a:pt x="174" y="161"/>
                  <a:pt x="168" y="166"/>
                  <a:pt x="162" y="172"/>
                </a:cubicBezTo>
                <a:close/>
                <a:moveTo>
                  <a:pt x="183" y="158"/>
                </a:moveTo>
                <a:cubicBezTo>
                  <a:pt x="183" y="158"/>
                  <a:pt x="184" y="157"/>
                  <a:pt x="184" y="157"/>
                </a:cubicBezTo>
                <a:cubicBezTo>
                  <a:pt x="183" y="159"/>
                  <a:pt x="181" y="160"/>
                  <a:pt x="180" y="162"/>
                </a:cubicBezTo>
                <a:cubicBezTo>
                  <a:pt x="180" y="162"/>
                  <a:pt x="180" y="162"/>
                  <a:pt x="179" y="163"/>
                </a:cubicBezTo>
                <a:cubicBezTo>
                  <a:pt x="181" y="161"/>
                  <a:pt x="182" y="159"/>
                  <a:pt x="183" y="158"/>
                </a:cubicBezTo>
                <a:close/>
                <a:moveTo>
                  <a:pt x="182" y="154"/>
                </a:moveTo>
                <a:cubicBezTo>
                  <a:pt x="182" y="154"/>
                  <a:pt x="182" y="154"/>
                  <a:pt x="182" y="154"/>
                </a:cubicBezTo>
                <a:cubicBezTo>
                  <a:pt x="182" y="154"/>
                  <a:pt x="182" y="153"/>
                  <a:pt x="181" y="153"/>
                </a:cubicBezTo>
                <a:cubicBezTo>
                  <a:pt x="179" y="154"/>
                  <a:pt x="177" y="155"/>
                  <a:pt x="174" y="157"/>
                </a:cubicBezTo>
                <a:cubicBezTo>
                  <a:pt x="178" y="154"/>
                  <a:pt x="181" y="150"/>
                  <a:pt x="184" y="147"/>
                </a:cubicBezTo>
                <a:cubicBezTo>
                  <a:pt x="186" y="146"/>
                  <a:pt x="187" y="145"/>
                  <a:pt x="189" y="144"/>
                </a:cubicBezTo>
                <a:cubicBezTo>
                  <a:pt x="189" y="144"/>
                  <a:pt x="189" y="144"/>
                  <a:pt x="189" y="144"/>
                </a:cubicBezTo>
                <a:cubicBezTo>
                  <a:pt x="189" y="145"/>
                  <a:pt x="189" y="145"/>
                  <a:pt x="189" y="146"/>
                </a:cubicBezTo>
                <a:cubicBezTo>
                  <a:pt x="187" y="149"/>
                  <a:pt x="185" y="152"/>
                  <a:pt x="182" y="154"/>
                </a:cubicBezTo>
                <a:close/>
                <a:moveTo>
                  <a:pt x="189" y="133"/>
                </a:moveTo>
                <a:cubicBezTo>
                  <a:pt x="188" y="133"/>
                  <a:pt x="188" y="132"/>
                  <a:pt x="188" y="132"/>
                </a:cubicBezTo>
                <a:cubicBezTo>
                  <a:pt x="189" y="131"/>
                  <a:pt x="191" y="130"/>
                  <a:pt x="192" y="129"/>
                </a:cubicBezTo>
                <a:cubicBezTo>
                  <a:pt x="191" y="130"/>
                  <a:pt x="190" y="132"/>
                  <a:pt x="189" y="133"/>
                </a:cubicBezTo>
                <a:close/>
                <a:moveTo>
                  <a:pt x="193" y="152"/>
                </a:moveTo>
                <a:cubicBezTo>
                  <a:pt x="193" y="152"/>
                  <a:pt x="193" y="152"/>
                  <a:pt x="194" y="151"/>
                </a:cubicBezTo>
                <a:cubicBezTo>
                  <a:pt x="196" y="149"/>
                  <a:pt x="197" y="147"/>
                  <a:pt x="199" y="145"/>
                </a:cubicBezTo>
                <a:cubicBezTo>
                  <a:pt x="199" y="145"/>
                  <a:pt x="199" y="145"/>
                  <a:pt x="199" y="145"/>
                </a:cubicBezTo>
                <a:cubicBezTo>
                  <a:pt x="197" y="148"/>
                  <a:pt x="195" y="150"/>
                  <a:pt x="193" y="152"/>
                </a:cubicBezTo>
                <a:close/>
                <a:moveTo>
                  <a:pt x="197" y="143"/>
                </a:moveTo>
                <a:cubicBezTo>
                  <a:pt x="200" y="139"/>
                  <a:pt x="203" y="134"/>
                  <a:pt x="206" y="130"/>
                </a:cubicBezTo>
                <a:cubicBezTo>
                  <a:pt x="205" y="132"/>
                  <a:pt x="203" y="135"/>
                  <a:pt x="201" y="138"/>
                </a:cubicBezTo>
                <a:cubicBezTo>
                  <a:pt x="201" y="138"/>
                  <a:pt x="200" y="139"/>
                  <a:pt x="200" y="139"/>
                </a:cubicBezTo>
                <a:cubicBezTo>
                  <a:pt x="199" y="141"/>
                  <a:pt x="198" y="142"/>
                  <a:pt x="197" y="143"/>
                </a:cubicBezTo>
                <a:close/>
                <a:moveTo>
                  <a:pt x="200" y="142"/>
                </a:moveTo>
                <a:cubicBezTo>
                  <a:pt x="201" y="140"/>
                  <a:pt x="203" y="138"/>
                  <a:pt x="204" y="136"/>
                </a:cubicBezTo>
                <a:cubicBezTo>
                  <a:pt x="207" y="132"/>
                  <a:pt x="211" y="128"/>
                  <a:pt x="214" y="124"/>
                </a:cubicBezTo>
                <a:cubicBezTo>
                  <a:pt x="214" y="124"/>
                  <a:pt x="214" y="124"/>
                  <a:pt x="214" y="124"/>
                </a:cubicBezTo>
                <a:cubicBezTo>
                  <a:pt x="214" y="124"/>
                  <a:pt x="214" y="123"/>
                  <a:pt x="215" y="123"/>
                </a:cubicBezTo>
                <a:cubicBezTo>
                  <a:pt x="215" y="122"/>
                  <a:pt x="216" y="122"/>
                  <a:pt x="217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7" y="121"/>
                  <a:pt x="217" y="121"/>
                  <a:pt x="217" y="122"/>
                </a:cubicBezTo>
                <a:cubicBezTo>
                  <a:pt x="217" y="122"/>
                  <a:pt x="217" y="122"/>
                  <a:pt x="217" y="122"/>
                </a:cubicBezTo>
                <a:cubicBezTo>
                  <a:pt x="212" y="129"/>
                  <a:pt x="206" y="136"/>
                  <a:pt x="200" y="143"/>
                </a:cubicBezTo>
                <a:cubicBezTo>
                  <a:pt x="200" y="143"/>
                  <a:pt x="200" y="142"/>
                  <a:pt x="200" y="142"/>
                </a:cubicBezTo>
                <a:close/>
                <a:moveTo>
                  <a:pt x="215" y="120"/>
                </a:moveTo>
                <a:cubicBezTo>
                  <a:pt x="213" y="122"/>
                  <a:pt x="212" y="124"/>
                  <a:pt x="210" y="126"/>
                </a:cubicBezTo>
                <a:cubicBezTo>
                  <a:pt x="211" y="125"/>
                  <a:pt x="211" y="124"/>
                  <a:pt x="211" y="124"/>
                </a:cubicBezTo>
                <a:cubicBezTo>
                  <a:pt x="213" y="122"/>
                  <a:pt x="214" y="121"/>
                  <a:pt x="215" y="120"/>
                </a:cubicBezTo>
                <a:cubicBezTo>
                  <a:pt x="215" y="120"/>
                  <a:pt x="215" y="120"/>
                  <a:pt x="215" y="120"/>
                </a:cubicBezTo>
                <a:close/>
                <a:moveTo>
                  <a:pt x="214" y="115"/>
                </a:moveTo>
                <a:cubicBezTo>
                  <a:pt x="214" y="116"/>
                  <a:pt x="214" y="116"/>
                  <a:pt x="213" y="116"/>
                </a:cubicBezTo>
                <a:cubicBezTo>
                  <a:pt x="213" y="116"/>
                  <a:pt x="213" y="116"/>
                  <a:pt x="213" y="116"/>
                </a:cubicBezTo>
                <a:cubicBezTo>
                  <a:pt x="214" y="115"/>
                  <a:pt x="214" y="114"/>
                  <a:pt x="215" y="113"/>
                </a:cubicBezTo>
                <a:cubicBezTo>
                  <a:pt x="215" y="113"/>
                  <a:pt x="216" y="113"/>
                  <a:pt x="216" y="112"/>
                </a:cubicBezTo>
                <a:cubicBezTo>
                  <a:pt x="216" y="113"/>
                  <a:pt x="215" y="114"/>
                  <a:pt x="214" y="115"/>
                </a:cubicBezTo>
                <a:close/>
                <a:moveTo>
                  <a:pt x="210" y="109"/>
                </a:moveTo>
                <a:cubicBezTo>
                  <a:pt x="210" y="109"/>
                  <a:pt x="210" y="108"/>
                  <a:pt x="210" y="108"/>
                </a:cubicBezTo>
                <a:cubicBezTo>
                  <a:pt x="213" y="107"/>
                  <a:pt x="216" y="105"/>
                  <a:pt x="219" y="103"/>
                </a:cubicBezTo>
                <a:cubicBezTo>
                  <a:pt x="219" y="104"/>
                  <a:pt x="219" y="104"/>
                  <a:pt x="219" y="104"/>
                </a:cubicBezTo>
                <a:cubicBezTo>
                  <a:pt x="216" y="106"/>
                  <a:pt x="213" y="107"/>
                  <a:pt x="210" y="109"/>
                </a:cubicBezTo>
                <a:close/>
                <a:moveTo>
                  <a:pt x="218" y="101"/>
                </a:moveTo>
                <a:cubicBezTo>
                  <a:pt x="218" y="100"/>
                  <a:pt x="217" y="100"/>
                  <a:pt x="217" y="100"/>
                </a:cubicBezTo>
                <a:cubicBezTo>
                  <a:pt x="211" y="103"/>
                  <a:pt x="205" y="106"/>
                  <a:pt x="199" y="110"/>
                </a:cubicBezTo>
                <a:cubicBezTo>
                  <a:pt x="200" y="108"/>
                  <a:pt x="201" y="107"/>
                  <a:pt x="202" y="105"/>
                </a:cubicBezTo>
                <a:cubicBezTo>
                  <a:pt x="207" y="103"/>
                  <a:pt x="213" y="100"/>
                  <a:pt x="217" y="97"/>
                </a:cubicBezTo>
                <a:cubicBezTo>
                  <a:pt x="218" y="98"/>
                  <a:pt x="218" y="98"/>
                  <a:pt x="218" y="98"/>
                </a:cubicBezTo>
                <a:cubicBezTo>
                  <a:pt x="218" y="99"/>
                  <a:pt x="218" y="100"/>
                  <a:pt x="218" y="100"/>
                </a:cubicBezTo>
                <a:cubicBezTo>
                  <a:pt x="218" y="101"/>
                  <a:pt x="218" y="101"/>
                  <a:pt x="218" y="101"/>
                </a:cubicBezTo>
                <a:close/>
                <a:moveTo>
                  <a:pt x="199" y="95"/>
                </a:moveTo>
                <a:cubicBezTo>
                  <a:pt x="199" y="94"/>
                  <a:pt x="200" y="94"/>
                  <a:pt x="200" y="94"/>
                </a:cubicBezTo>
                <a:cubicBezTo>
                  <a:pt x="200" y="93"/>
                  <a:pt x="201" y="93"/>
                  <a:pt x="202" y="93"/>
                </a:cubicBezTo>
                <a:cubicBezTo>
                  <a:pt x="201" y="93"/>
                  <a:pt x="200" y="94"/>
                  <a:pt x="199" y="95"/>
                </a:cubicBezTo>
                <a:close/>
                <a:moveTo>
                  <a:pt x="201" y="88"/>
                </a:moveTo>
                <a:cubicBezTo>
                  <a:pt x="198" y="89"/>
                  <a:pt x="195" y="90"/>
                  <a:pt x="193" y="91"/>
                </a:cubicBezTo>
                <a:cubicBezTo>
                  <a:pt x="194" y="90"/>
                  <a:pt x="195" y="89"/>
                  <a:pt x="196" y="88"/>
                </a:cubicBezTo>
                <a:cubicBezTo>
                  <a:pt x="199" y="87"/>
                  <a:pt x="201" y="86"/>
                  <a:pt x="203" y="85"/>
                </a:cubicBezTo>
                <a:cubicBezTo>
                  <a:pt x="202" y="86"/>
                  <a:pt x="201" y="87"/>
                  <a:pt x="201" y="88"/>
                </a:cubicBezTo>
                <a:close/>
                <a:moveTo>
                  <a:pt x="199" y="82"/>
                </a:moveTo>
                <a:cubicBezTo>
                  <a:pt x="199" y="82"/>
                  <a:pt x="199" y="81"/>
                  <a:pt x="199" y="81"/>
                </a:cubicBezTo>
                <a:cubicBezTo>
                  <a:pt x="200" y="81"/>
                  <a:pt x="200" y="80"/>
                  <a:pt x="199" y="80"/>
                </a:cubicBezTo>
                <a:cubicBezTo>
                  <a:pt x="202" y="78"/>
                  <a:pt x="206" y="77"/>
                  <a:pt x="209" y="75"/>
                </a:cubicBezTo>
                <a:cubicBezTo>
                  <a:pt x="210" y="75"/>
                  <a:pt x="209" y="73"/>
                  <a:pt x="208" y="74"/>
                </a:cubicBezTo>
                <a:cubicBezTo>
                  <a:pt x="206" y="75"/>
                  <a:pt x="204" y="76"/>
                  <a:pt x="202" y="76"/>
                </a:cubicBezTo>
                <a:cubicBezTo>
                  <a:pt x="202" y="76"/>
                  <a:pt x="202" y="76"/>
                  <a:pt x="202" y="76"/>
                </a:cubicBezTo>
                <a:cubicBezTo>
                  <a:pt x="203" y="75"/>
                  <a:pt x="204" y="75"/>
                  <a:pt x="205" y="75"/>
                </a:cubicBezTo>
                <a:cubicBezTo>
                  <a:pt x="207" y="74"/>
                  <a:pt x="209" y="73"/>
                  <a:pt x="210" y="72"/>
                </a:cubicBezTo>
                <a:cubicBezTo>
                  <a:pt x="211" y="74"/>
                  <a:pt x="211" y="76"/>
                  <a:pt x="212" y="77"/>
                </a:cubicBezTo>
                <a:cubicBezTo>
                  <a:pt x="207" y="79"/>
                  <a:pt x="203" y="80"/>
                  <a:pt x="199" y="82"/>
                </a:cubicBezTo>
                <a:close/>
                <a:moveTo>
                  <a:pt x="201" y="74"/>
                </a:moveTo>
                <a:cubicBezTo>
                  <a:pt x="200" y="75"/>
                  <a:pt x="199" y="75"/>
                  <a:pt x="198" y="76"/>
                </a:cubicBezTo>
                <a:cubicBezTo>
                  <a:pt x="200" y="74"/>
                  <a:pt x="202" y="73"/>
                  <a:pt x="203" y="72"/>
                </a:cubicBezTo>
                <a:cubicBezTo>
                  <a:pt x="203" y="73"/>
                  <a:pt x="202" y="73"/>
                  <a:pt x="201" y="74"/>
                </a:cubicBezTo>
                <a:close/>
                <a:moveTo>
                  <a:pt x="187" y="77"/>
                </a:moveTo>
                <a:cubicBezTo>
                  <a:pt x="184" y="78"/>
                  <a:pt x="180" y="80"/>
                  <a:pt x="176" y="81"/>
                </a:cubicBezTo>
                <a:cubicBezTo>
                  <a:pt x="184" y="76"/>
                  <a:pt x="192" y="72"/>
                  <a:pt x="200" y="70"/>
                </a:cubicBezTo>
                <a:cubicBezTo>
                  <a:pt x="196" y="72"/>
                  <a:pt x="192" y="75"/>
                  <a:pt x="187" y="77"/>
                </a:cubicBezTo>
                <a:close/>
                <a:moveTo>
                  <a:pt x="186" y="66"/>
                </a:moveTo>
                <a:cubicBezTo>
                  <a:pt x="181" y="68"/>
                  <a:pt x="177" y="70"/>
                  <a:pt x="172" y="72"/>
                </a:cubicBezTo>
                <a:cubicBezTo>
                  <a:pt x="171" y="73"/>
                  <a:pt x="170" y="73"/>
                  <a:pt x="169" y="73"/>
                </a:cubicBezTo>
                <a:cubicBezTo>
                  <a:pt x="175" y="70"/>
                  <a:pt x="181" y="67"/>
                  <a:pt x="187" y="65"/>
                </a:cubicBezTo>
                <a:cubicBezTo>
                  <a:pt x="186" y="65"/>
                  <a:pt x="186" y="66"/>
                  <a:pt x="186" y="66"/>
                </a:cubicBezTo>
                <a:close/>
                <a:moveTo>
                  <a:pt x="171" y="69"/>
                </a:moveTo>
                <a:cubicBezTo>
                  <a:pt x="169" y="69"/>
                  <a:pt x="167" y="70"/>
                  <a:pt x="165" y="71"/>
                </a:cubicBezTo>
                <a:cubicBezTo>
                  <a:pt x="165" y="71"/>
                  <a:pt x="165" y="71"/>
                  <a:pt x="165" y="71"/>
                </a:cubicBezTo>
                <a:cubicBezTo>
                  <a:pt x="166" y="70"/>
                  <a:pt x="167" y="69"/>
                  <a:pt x="168" y="68"/>
                </a:cubicBezTo>
                <a:cubicBezTo>
                  <a:pt x="171" y="66"/>
                  <a:pt x="174" y="64"/>
                  <a:pt x="177" y="63"/>
                </a:cubicBezTo>
                <a:cubicBezTo>
                  <a:pt x="175" y="65"/>
                  <a:pt x="173" y="67"/>
                  <a:pt x="171" y="69"/>
                </a:cubicBezTo>
                <a:close/>
                <a:moveTo>
                  <a:pt x="157" y="63"/>
                </a:moveTo>
                <a:cubicBezTo>
                  <a:pt x="156" y="64"/>
                  <a:pt x="155" y="64"/>
                  <a:pt x="153" y="65"/>
                </a:cubicBezTo>
                <a:cubicBezTo>
                  <a:pt x="154" y="64"/>
                  <a:pt x="156" y="63"/>
                  <a:pt x="157" y="62"/>
                </a:cubicBezTo>
                <a:cubicBezTo>
                  <a:pt x="158" y="61"/>
                  <a:pt x="159" y="61"/>
                  <a:pt x="161" y="60"/>
                </a:cubicBezTo>
                <a:cubicBezTo>
                  <a:pt x="159" y="61"/>
                  <a:pt x="158" y="62"/>
                  <a:pt x="157" y="63"/>
                </a:cubicBezTo>
                <a:close/>
                <a:moveTo>
                  <a:pt x="157" y="71"/>
                </a:moveTo>
                <a:cubicBezTo>
                  <a:pt x="159" y="70"/>
                  <a:pt x="162" y="69"/>
                  <a:pt x="164" y="68"/>
                </a:cubicBezTo>
                <a:cubicBezTo>
                  <a:pt x="162" y="69"/>
                  <a:pt x="159" y="71"/>
                  <a:pt x="157" y="73"/>
                </a:cubicBezTo>
                <a:cubicBezTo>
                  <a:pt x="156" y="73"/>
                  <a:pt x="154" y="73"/>
                  <a:pt x="153" y="73"/>
                </a:cubicBezTo>
                <a:cubicBezTo>
                  <a:pt x="154" y="72"/>
                  <a:pt x="155" y="72"/>
                  <a:pt x="157" y="71"/>
                </a:cubicBezTo>
                <a:close/>
                <a:moveTo>
                  <a:pt x="146" y="72"/>
                </a:moveTo>
                <a:cubicBezTo>
                  <a:pt x="145" y="72"/>
                  <a:pt x="144" y="73"/>
                  <a:pt x="144" y="73"/>
                </a:cubicBezTo>
                <a:cubicBezTo>
                  <a:pt x="145" y="72"/>
                  <a:pt x="145" y="71"/>
                  <a:pt x="146" y="70"/>
                </a:cubicBezTo>
                <a:cubicBezTo>
                  <a:pt x="147" y="69"/>
                  <a:pt x="148" y="68"/>
                  <a:pt x="149" y="67"/>
                </a:cubicBezTo>
                <a:cubicBezTo>
                  <a:pt x="151" y="67"/>
                  <a:pt x="152" y="67"/>
                  <a:pt x="153" y="66"/>
                </a:cubicBezTo>
                <a:cubicBezTo>
                  <a:pt x="151" y="68"/>
                  <a:pt x="149" y="70"/>
                  <a:pt x="146" y="72"/>
                </a:cubicBezTo>
                <a:close/>
                <a:moveTo>
                  <a:pt x="145" y="67"/>
                </a:moveTo>
                <a:cubicBezTo>
                  <a:pt x="147" y="65"/>
                  <a:pt x="150" y="63"/>
                  <a:pt x="152" y="61"/>
                </a:cubicBezTo>
                <a:cubicBezTo>
                  <a:pt x="151" y="62"/>
                  <a:pt x="149" y="63"/>
                  <a:pt x="148" y="65"/>
                </a:cubicBezTo>
                <a:cubicBezTo>
                  <a:pt x="147" y="65"/>
                  <a:pt x="146" y="66"/>
                  <a:pt x="145" y="67"/>
                </a:cubicBezTo>
                <a:cubicBezTo>
                  <a:pt x="145" y="67"/>
                  <a:pt x="145" y="67"/>
                  <a:pt x="145" y="67"/>
                </a:cubicBezTo>
                <a:close/>
                <a:moveTo>
                  <a:pt x="138" y="68"/>
                </a:moveTo>
                <a:cubicBezTo>
                  <a:pt x="137" y="68"/>
                  <a:pt x="137" y="69"/>
                  <a:pt x="138" y="69"/>
                </a:cubicBezTo>
                <a:cubicBezTo>
                  <a:pt x="136" y="71"/>
                  <a:pt x="133" y="73"/>
                  <a:pt x="131" y="75"/>
                </a:cubicBezTo>
                <a:cubicBezTo>
                  <a:pt x="132" y="73"/>
                  <a:pt x="133" y="71"/>
                  <a:pt x="134" y="68"/>
                </a:cubicBezTo>
                <a:cubicBezTo>
                  <a:pt x="134" y="68"/>
                  <a:pt x="134" y="68"/>
                  <a:pt x="134" y="67"/>
                </a:cubicBezTo>
                <a:cubicBezTo>
                  <a:pt x="138" y="65"/>
                  <a:pt x="143" y="62"/>
                  <a:pt x="147" y="60"/>
                </a:cubicBezTo>
                <a:cubicBezTo>
                  <a:pt x="149" y="59"/>
                  <a:pt x="151" y="58"/>
                  <a:pt x="154" y="57"/>
                </a:cubicBezTo>
                <a:cubicBezTo>
                  <a:pt x="154" y="57"/>
                  <a:pt x="154" y="57"/>
                  <a:pt x="153" y="58"/>
                </a:cubicBezTo>
                <a:cubicBezTo>
                  <a:pt x="148" y="61"/>
                  <a:pt x="143" y="64"/>
                  <a:pt x="138" y="68"/>
                </a:cubicBezTo>
                <a:close/>
                <a:moveTo>
                  <a:pt x="144" y="53"/>
                </a:moveTo>
                <a:cubicBezTo>
                  <a:pt x="140" y="55"/>
                  <a:pt x="136" y="57"/>
                  <a:pt x="132" y="60"/>
                </a:cubicBezTo>
                <a:cubicBezTo>
                  <a:pt x="133" y="59"/>
                  <a:pt x="135" y="57"/>
                  <a:pt x="136" y="56"/>
                </a:cubicBezTo>
                <a:cubicBezTo>
                  <a:pt x="140" y="54"/>
                  <a:pt x="143" y="52"/>
                  <a:pt x="147" y="50"/>
                </a:cubicBezTo>
                <a:cubicBezTo>
                  <a:pt x="147" y="50"/>
                  <a:pt x="148" y="50"/>
                  <a:pt x="149" y="50"/>
                </a:cubicBezTo>
                <a:cubicBezTo>
                  <a:pt x="147" y="51"/>
                  <a:pt x="146" y="52"/>
                  <a:pt x="144" y="53"/>
                </a:cubicBezTo>
                <a:close/>
                <a:moveTo>
                  <a:pt x="132" y="55"/>
                </a:moveTo>
                <a:cubicBezTo>
                  <a:pt x="133" y="55"/>
                  <a:pt x="135" y="54"/>
                  <a:pt x="136" y="54"/>
                </a:cubicBezTo>
                <a:cubicBezTo>
                  <a:pt x="135" y="55"/>
                  <a:pt x="134" y="55"/>
                  <a:pt x="134" y="56"/>
                </a:cubicBezTo>
                <a:cubicBezTo>
                  <a:pt x="133" y="56"/>
                  <a:pt x="132" y="57"/>
                  <a:pt x="132" y="57"/>
                </a:cubicBezTo>
                <a:cubicBezTo>
                  <a:pt x="132" y="57"/>
                  <a:pt x="132" y="57"/>
                  <a:pt x="132" y="56"/>
                </a:cubicBezTo>
                <a:cubicBezTo>
                  <a:pt x="133" y="56"/>
                  <a:pt x="132" y="56"/>
                  <a:pt x="132" y="55"/>
                </a:cubicBezTo>
                <a:close/>
                <a:moveTo>
                  <a:pt x="142" y="49"/>
                </a:moveTo>
                <a:cubicBezTo>
                  <a:pt x="140" y="50"/>
                  <a:pt x="137" y="51"/>
                  <a:pt x="135" y="52"/>
                </a:cubicBezTo>
                <a:cubicBezTo>
                  <a:pt x="138" y="49"/>
                  <a:pt x="141" y="47"/>
                  <a:pt x="145" y="45"/>
                </a:cubicBezTo>
                <a:cubicBezTo>
                  <a:pt x="147" y="44"/>
                  <a:pt x="149" y="44"/>
                  <a:pt x="151" y="43"/>
                </a:cubicBezTo>
                <a:cubicBezTo>
                  <a:pt x="148" y="45"/>
                  <a:pt x="146" y="47"/>
                  <a:pt x="143" y="49"/>
                </a:cubicBezTo>
                <a:cubicBezTo>
                  <a:pt x="143" y="49"/>
                  <a:pt x="142" y="49"/>
                  <a:pt x="142" y="49"/>
                </a:cubicBezTo>
                <a:close/>
                <a:moveTo>
                  <a:pt x="131" y="53"/>
                </a:moveTo>
                <a:cubicBezTo>
                  <a:pt x="131" y="53"/>
                  <a:pt x="131" y="53"/>
                  <a:pt x="131" y="53"/>
                </a:cubicBezTo>
                <a:cubicBezTo>
                  <a:pt x="131" y="53"/>
                  <a:pt x="130" y="53"/>
                  <a:pt x="130" y="53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34" y="51"/>
                  <a:pt x="137" y="48"/>
                  <a:pt x="141" y="46"/>
                </a:cubicBezTo>
                <a:cubicBezTo>
                  <a:pt x="138" y="48"/>
                  <a:pt x="134" y="50"/>
                  <a:pt x="131" y="53"/>
                </a:cubicBezTo>
                <a:close/>
                <a:moveTo>
                  <a:pt x="127" y="54"/>
                </a:moveTo>
                <a:cubicBezTo>
                  <a:pt x="127" y="54"/>
                  <a:pt x="127" y="53"/>
                  <a:pt x="127" y="53"/>
                </a:cubicBezTo>
                <a:cubicBezTo>
                  <a:pt x="128" y="52"/>
                  <a:pt x="129" y="52"/>
                  <a:pt x="130" y="51"/>
                </a:cubicBezTo>
                <a:cubicBezTo>
                  <a:pt x="132" y="49"/>
                  <a:pt x="135" y="48"/>
                  <a:pt x="137" y="46"/>
                </a:cubicBezTo>
                <a:cubicBezTo>
                  <a:pt x="137" y="46"/>
                  <a:pt x="137" y="46"/>
                  <a:pt x="137" y="46"/>
                </a:cubicBezTo>
                <a:cubicBezTo>
                  <a:pt x="134" y="49"/>
                  <a:pt x="130" y="51"/>
                  <a:pt x="127" y="54"/>
                </a:cubicBezTo>
                <a:close/>
                <a:moveTo>
                  <a:pt x="127" y="66"/>
                </a:moveTo>
                <a:cubicBezTo>
                  <a:pt x="126" y="68"/>
                  <a:pt x="125" y="69"/>
                  <a:pt x="124" y="71"/>
                </a:cubicBezTo>
                <a:cubicBezTo>
                  <a:pt x="123" y="71"/>
                  <a:pt x="123" y="72"/>
                  <a:pt x="122" y="72"/>
                </a:cubicBezTo>
                <a:cubicBezTo>
                  <a:pt x="123" y="71"/>
                  <a:pt x="124" y="69"/>
                  <a:pt x="124" y="68"/>
                </a:cubicBezTo>
                <a:cubicBezTo>
                  <a:pt x="125" y="67"/>
                  <a:pt x="126" y="67"/>
                  <a:pt x="127" y="66"/>
                </a:cubicBezTo>
                <a:close/>
                <a:moveTo>
                  <a:pt x="121" y="67"/>
                </a:moveTo>
                <a:cubicBezTo>
                  <a:pt x="122" y="66"/>
                  <a:pt x="122" y="66"/>
                  <a:pt x="123" y="66"/>
                </a:cubicBezTo>
                <a:cubicBezTo>
                  <a:pt x="122" y="67"/>
                  <a:pt x="122" y="67"/>
                  <a:pt x="121" y="68"/>
                </a:cubicBezTo>
                <a:cubicBezTo>
                  <a:pt x="121" y="68"/>
                  <a:pt x="121" y="68"/>
                  <a:pt x="121" y="68"/>
                </a:cubicBezTo>
                <a:cubicBezTo>
                  <a:pt x="121" y="68"/>
                  <a:pt x="121" y="67"/>
                  <a:pt x="121" y="67"/>
                </a:cubicBezTo>
                <a:close/>
                <a:moveTo>
                  <a:pt x="122" y="76"/>
                </a:moveTo>
                <a:cubicBezTo>
                  <a:pt x="123" y="74"/>
                  <a:pt x="125" y="73"/>
                  <a:pt x="126" y="72"/>
                </a:cubicBezTo>
                <a:cubicBezTo>
                  <a:pt x="128" y="71"/>
                  <a:pt x="129" y="71"/>
                  <a:pt x="130" y="70"/>
                </a:cubicBezTo>
                <a:cubicBezTo>
                  <a:pt x="123" y="77"/>
                  <a:pt x="116" y="85"/>
                  <a:pt x="110" y="93"/>
                </a:cubicBezTo>
                <a:cubicBezTo>
                  <a:pt x="105" y="98"/>
                  <a:pt x="100" y="102"/>
                  <a:pt x="95" y="107"/>
                </a:cubicBezTo>
                <a:cubicBezTo>
                  <a:pt x="94" y="108"/>
                  <a:pt x="92" y="109"/>
                  <a:pt x="90" y="110"/>
                </a:cubicBezTo>
                <a:cubicBezTo>
                  <a:pt x="91" y="109"/>
                  <a:pt x="92" y="108"/>
                  <a:pt x="93" y="107"/>
                </a:cubicBezTo>
                <a:cubicBezTo>
                  <a:pt x="98" y="101"/>
                  <a:pt x="103" y="95"/>
                  <a:pt x="109" y="89"/>
                </a:cubicBezTo>
                <a:cubicBezTo>
                  <a:pt x="113" y="85"/>
                  <a:pt x="118" y="81"/>
                  <a:pt x="122" y="76"/>
                </a:cubicBezTo>
                <a:close/>
                <a:moveTo>
                  <a:pt x="117" y="61"/>
                </a:moveTo>
                <a:cubicBezTo>
                  <a:pt x="116" y="62"/>
                  <a:pt x="115" y="63"/>
                  <a:pt x="115" y="64"/>
                </a:cubicBezTo>
                <a:cubicBezTo>
                  <a:pt x="116" y="63"/>
                  <a:pt x="117" y="62"/>
                  <a:pt x="118" y="61"/>
                </a:cubicBezTo>
                <a:cubicBezTo>
                  <a:pt x="117" y="61"/>
                  <a:pt x="117" y="61"/>
                  <a:pt x="117" y="61"/>
                </a:cubicBezTo>
                <a:close/>
                <a:moveTo>
                  <a:pt x="115" y="51"/>
                </a:moveTo>
                <a:cubicBezTo>
                  <a:pt x="114" y="51"/>
                  <a:pt x="113" y="52"/>
                  <a:pt x="111" y="52"/>
                </a:cubicBezTo>
                <a:cubicBezTo>
                  <a:pt x="112" y="52"/>
                  <a:pt x="112" y="51"/>
                  <a:pt x="113" y="51"/>
                </a:cubicBezTo>
                <a:cubicBezTo>
                  <a:pt x="114" y="50"/>
                  <a:pt x="115" y="50"/>
                  <a:pt x="117" y="50"/>
                </a:cubicBezTo>
                <a:cubicBezTo>
                  <a:pt x="116" y="50"/>
                  <a:pt x="116" y="51"/>
                  <a:pt x="115" y="51"/>
                </a:cubicBezTo>
                <a:close/>
                <a:moveTo>
                  <a:pt x="114" y="48"/>
                </a:moveTo>
                <a:cubicBezTo>
                  <a:pt x="112" y="48"/>
                  <a:pt x="111" y="49"/>
                  <a:pt x="110" y="49"/>
                </a:cubicBezTo>
                <a:cubicBezTo>
                  <a:pt x="112" y="48"/>
                  <a:pt x="114" y="46"/>
                  <a:pt x="116" y="45"/>
                </a:cubicBezTo>
                <a:cubicBezTo>
                  <a:pt x="116" y="46"/>
                  <a:pt x="115" y="47"/>
                  <a:pt x="114" y="48"/>
                </a:cubicBezTo>
                <a:close/>
                <a:moveTo>
                  <a:pt x="106" y="50"/>
                </a:moveTo>
                <a:cubicBezTo>
                  <a:pt x="105" y="50"/>
                  <a:pt x="104" y="51"/>
                  <a:pt x="104" y="51"/>
                </a:cubicBezTo>
                <a:cubicBezTo>
                  <a:pt x="104" y="50"/>
                  <a:pt x="105" y="49"/>
                  <a:pt x="105" y="48"/>
                </a:cubicBezTo>
                <a:cubicBezTo>
                  <a:pt x="107" y="46"/>
                  <a:pt x="109" y="44"/>
                  <a:pt x="111" y="43"/>
                </a:cubicBezTo>
                <a:cubicBezTo>
                  <a:pt x="111" y="43"/>
                  <a:pt x="112" y="43"/>
                  <a:pt x="112" y="42"/>
                </a:cubicBezTo>
                <a:cubicBezTo>
                  <a:pt x="112" y="42"/>
                  <a:pt x="113" y="42"/>
                  <a:pt x="113" y="42"/>
                </a:cubicBezTo>
                <a:cubicBezTo>
                  <a:pt x="111" y="45"/>
                  <a:pt x="108" y="47"/>
                  <a:pt x="106" y="50"/>
                </a:cubicBezTo>
                <a:close/>
                <a:moveTo>
                  <a:pt x="106" y="45"/>
                </a:moveTo>
                <a:cubicBezTo>
                  <a:pt x="106" y="44"/>
                  <a:pt x="106" y="44"/>
                  <a:pt x="106" y="44"/>
                </a:cubicBezTo>
                <a:cubicBezTo>
                  <a:pt x="107" y="43"/>
                  <a:pt x="108" y="43"/>
                  <a:pt x="109" y="42"/>
                </a:cubicBezTo>
                <a:cubicBezTo>
                  <a:pt x="109" y="42"/>
                  <a:pt x="109" y="42"/>
                  <a:pt x="109" y="42"/>
                </a:cubicBezTo>
                <a:cubicBezTo>
                  <a:pt x="108" y="43"/>
                  <a:pt x="107" y="44"/>
                  <a:pt x="106" y="45"/>
                </a:cubicBezTo>
                <a:close/>
                <a:moveTo>
                  <a:pt x="102" y="45"/>
                </a:moveTo>
                <a:cubicBezTo>
                  <a:pt x="99" y="47"/>
                  <a:pt x="95" y="50"/>
                  <a:pt x="92" y="52"/>
                </a:cubicBezTo>
                <a:cubicBezTo>
                  <a:pt x="92" y="51"/>
                  <a:pt x="93" y="51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7" y="47"/>
                  <a:pt x="100" y="45"/>
                  <a:pt x="104" y="42"/>
                </a:cubicBezTo>
                <a:cubicBezTo>
                  <a:pt x="105" y="42"/>
                  <a:pt x="106" y="42"/>
                  <a:pt x="107" y="42"/>
                </a:cubicBezTo>
                <a:cubicBezTo>
                  <a:pt x="105" y="43"/>
                  <a:pt x="103" y="45"/>
                  <a:pt x="102" y="45"/>
                </a:cubicBezTo>
                <a:close/>
                <a:moveTo>
                  <a:pt x="99" y="44"/>
                </a:moveTo>
                <a:cubicBezTo>
                  <a:pt x="100" y="43"/>
                  <a:pt x="100" y="43"/>
                  <a:pt x="101" y="42"/>
                </a:cubicBezTo>
                <a:cubicBezTo>
                  <a:pt x="101" y="42"/>
                  <a:pt x="101" y="42"/>
                  <a:pt x="101" y="42"/>
                </a:cubicBezTo>
                <a:cubicBezTo>
                  <a:pt x="101" y="43"/>
                  <a:pt x="100" y="43"/>
                  <a:pt x="99" y="44"/>
                </a:cubicBezTo>
                <a:close/>
                <a:moveTo>
                  <a:pt x="101" y="40"/>
                </a:moveTo>
                <a:cubicBezTo>
                  <a:pt x="100" y="40"/>
                  <a:pt x="100" y="41"/>
                  <a:pt x="99" y="41"/>
                </a:cubicBezTo>
                <a:cubicBezTo>
                  <a:pt x="99" y="41"/>
                  <a:pt x="99" y="42"/>
                  <a:pt x="99" y="42"/>
                </a:cubicBezTo>
                <a:cubicBezTo>
                  <a:pt x="97" y="44"/>
                  <a:pt x="95" y="46"/>
                  <a:pt x="94" y="48"/>
                </a:cubicBezTo>
                <a:cubicBezTo>
                  <a:pt x="94" y="46"/>
                  <a:pt x="94" y="45"/>
                  <a:pt x="95" y="44"/>
                </a:cubicBezTo>
                <a:cubicBezTo>
                  <a:pt x="95" y="44"/>
                  <a:pt x="95" y="44"/>
                  <a:pt x="95" y="44"/>
                </a:cubicBezTo>
                <a:cubicBezTo>
                  <a:pt x="98" y="41"/>
                  <a:pt x="100" y="39"/>
                  <a:pt x="103" y="36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103" y="38"/>
                  <a:pt x="102" y="39"/>
                  <a:pt x="101" y="40"/>
                </a:cubicBezTo>
                <a:close/>
                <a:moveTo>
                  <a:pt x="93" y="43"/>
                </a:moveTo>
                <a:cubicBezTo>
                  <a:pt x="93" y="43"/>
                  <a:pt x="92" y="43"/>
                  <a:pt x="92" y="43"/>
                </a:cubicBezTo>
                <a:cubicBezTo>
                  <a:pt x="94" y="41"/>
                  <a:pt x="96" y="40"/>
                  <a:pt x="98" y="38"/>
                </a:cubicBezTo>
                <a:cubicBezTo>
                  <a:pt x="98" y="38"/>
                  <a:pt x="99" y="38"/>
                  <a:pt x="99" y="38"/>
                </a:cubicBezTo>
                <a:cubicBezTo>
                  <a:pt x="97" y="39"/>
                  <a:pt x="95" y="41"/>
                  <a:pt x="93" y="43"/>
                </a:cubicBezTo>
                <a:close/>
                <a:moveTo>
                  <a:pt x="90" y="41"/>
                </a:moveTo>
                <a:cubicBezTo>
                  <a:pt x="91" y="40"/>
                  <a:pt x="91" y="40"/>
                  <a:pt x="92" y="40"/>
                </a:cubicBezTo>
                <a:cubicBezTo>
                  <a:pt x="92" y="40"/>
                  <a:pt x="93" y="39"/>
                  <a:pt x="93" y="39"/>
                </a:cubicBezTo>
                <a:cubicBezTo>
                  <a:pt x="92" y="40"/>
                  <a:pt x="91" y="40"/>
                  <a:pt x="90" y="41"/>
                </a:cubicBezTo>
                <a:close/>
                <a:moveTo>
                  <a:pt x="82" y="40"/>
                </a:moveTo>
                <a:cubicBezTo>
                  <a:pt x="80" y="41"/>
                  <a:pt x="78" y="43"/>
                  <a:pt x="76" y="44"/>
                </a:cubicBezTo>
                <a:cubicBezTo>
                  <a:pt x="78" y="42"/>
                  <a:pt x="80" y="40"/>
                  <a:pt x="81" y="38"/>
                </a:cubicBezTo>
                <a:cubicBezTo>
                  <a:pt x="83" y="37"/>
                  <a:pt x="85" y="36"/>
                  <a:pt x="86" y="35"/>
                </a:cubicBezTo>
                <a:cubicBezTo>
                  <a:pt x="85" y="36"/>
                  <a:pt x="84" y="38"/>
                  <a:pt x="82" y="40"/>
                </a:cubicBezTo>
                <a:close/>
                <a:moveTo>
                  <a:pt x="79" y="37"/>
                </a:moveTo>
                <a:cubicBezTo>
                  <a:pt x="78" y="38"/>
                  <a:pt x="76" y="40"/>
                  <a:pt x="74" y="41"/>
                </a:cubicBezTo>
                <a:cubicBezTo>
                  <a:pt x="78" y="38"/>
                  <a:pt x="81" y="35"/>
                  <a:pt x="84" y="31"/>
                </a:cubicBezTo>
                <a:cubicBezTo>
                  <a:pt x="85" y="30"/>
                  <a:pt x="86" y="30"/>
                  <a:pt x="87" y="29"/>
                </a:cubicBezTo>
                <a:cubicBezTo>
                  <a:pt x="85" y="31"/>
                  <a:pt x="84" y="32"/>
                  <a:pt x="82" y="34"/>
                </a:cubicBezTo>
                <a:cubicBezTo>
                  <a:pt x="81" y="35"/>
                  <a:pt x="80" y="36"/>
                  <a:pt x="79" y="37"/>
                </a:cubicBezTo>
                <a:close/>
                <a:moveTo>
                  <a:pt x="85" y="24"/>
                </a:moveTo>
                <a:cubicBezTo>
                  <a:pt x="84" y="25"/>
                  <a:pt x="83" y="25"/>
                  <a:pt x="83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3" y="25"/>
                  <a:pt x="83" y="24"/>
                  <a:pt x="83" y="24"/>
                </a:cubicBezTo>
                <a:cubicBezTo>
                  <a:pt x="83" y="24"/>
                  <a:pt x="83" y="24"/>
                  <a:pt x="83" y="24"/>
                </a:cubicBezTo>
                <a:cubicBezTo>
                  <a:pt x="84" y="24"/>
                  <a:pt x="86" y="23"/>
                  <a:pt x="87" y="23"/>
                </a:cubicBezTo>
                <a:cubicBezTo>
                  <a:pt x="87" y="23"/>
                  <a:pt x="86" y="24"/>
                  <a:pt x="85" y="24"/>
                </a:cubicBezTo>
                <a:close/>
                <a:moveTo>
                  <a:pt x="83" y="28"/>
                </a:moveTo>
                <a:cubicBezTo>
                  <a:pt x="83" y="29"/>
                  <a:pt x="82" y="29"/>
                  <a:pt x="82" y="29"/>
                </a:cubicBezTo>
                <a:cubicBezTo>
                  <a:pt x="81" y="30"/>
                  <a:pt x="80" y="30"/>
                  <a:pt x="79" y="31"/>
                </a:cubicBezTo>
                <a:cubicBezTo>
                  <a:pt x="80" y="30"/>
                  <a:pt x="81" y="30"/>
                  <a:pt x="82" y="29"/>
                </a:cubicBezTo>
                <a:cubicBezTo>
                  <a:pt x="82" y="29"/>
                  <a:pt x="82" y="29"/>
                  <a:pt x="82" y="29"/>
                </a:cubicBezTo>
                <a:cubicBezTo>
                  <a:pt x="82" y="29"/>
                  <a:pt x="83" y="29"/>
                  <a:pt x="83" y="28"/>
                </a:cubicBezTo>
                <a:close/>
                <a:moveTo>
                  <a:pt x="59" y="48"/>
                </a:moveTo>
                <a:cubicBezTo>
                  <a:pt x="61" y="46"/>
                  <a:pt x="63" y="44"/>
                  <a:pt x="64" y="41"/>
                </a:cubicBezTo>
                <a:cubicBezTo>
                  <a:pt x="66" y="40"/>
                  <a:pt x="67" y="39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6" y="42"/>
                  <a:pt x="63" y="45"/>
                  <a:pt x="59" y="48"/>
                </a:cubicBezTo>
                <a:close/>
                <a:moveTo>
                  <a:pt x="61" y="41"/>
                </a:moveTo>
                <a:cubicBezTo>
                  <a:pt x="61" y="41"/>
                  <a:pt x="61" y="41"/>
                  <a:pt x="62" y="41"/>
                </a:cubicBezTo>
                <a:cubicBezTo>
                  <a:pt x="63" y="40"/>
                  <a:pt x="64" y="39"/>
                  <a:pt x="65" y="38"/>
                </a:cubicBezTo>
                <a:cubicBezTo>
                  <a:pt x="65" y="39"/>
                  <a:pt x="64" y="39"/>
                  <a:pt x="64" y="40"/>
                </a:cubicBezTo>
                <a:cubicBezTo>
                  <a:pt x="63" y="40"/>
                  <a:pt x="62" y="41"/>
                  <a:pt x="61" y="41"/>
                </a:cubicBezTo>
                <a:close/>
                <a:moveTo>
                  <a:pt x="58" y="46"/>
                </a:moveTo>
                <a:cubicBezTo>
                  <a:pt x="58" y="46"/>
                  <a:pt x="59" y="45"/>
                  <a:pt x="59" y="45"/>
                </a:cubicBezTo>
                <a:cubicBezTo>
                  <a:pt x="57" y="47"/>
                  <a:pt x="55" y="50"/>
                  <a:pt x="54" y="53"/>
                </a:cubicBezTo>
                <a:cubicBezTo>
                  <a:pt x="53" y="53"/>
                  <a:pt x="52" y="54"/>
                  <a:pt x="52" y="54"/>
                </a:cubicBezTo>
                <a:cubicBezTo>
                  <a:pt x="54" y="51"/>
                  <a:pt x="56" y="49"/>
                  <a:pt x="58" y="46"/>
                </a:cubicBezTo>
                <a:close/>
                <a:moveTo>
                  <a:pt x="48" y="57"/>
                </a:moveTo>
                <a:cubicBezTo>
                  <a:pt x="45" y="58"/>
                  <a:pt x="43" y="60"/>
                  <a:pt x="41" y="61"/>
                </a:cubicBezTo>
                <a:cubicBezTo>
                  <a:pt x="42" y="59"/>
                  <a:pt x="44" y="58"/>
                  <a:pt x="45" y="56"/>
                </a:cubicBezTo>
                <a:cubicBezTo>
                  <a:pt x="48" y="54"/>
                  <a:pt x="50" y="52"/>
                  <a:pt x="53" y="50"/>
                </a:cubicBezTo>
                <a:cubicBezTo>
                  <a:pt x="51" y="52"/>
                  <a:pt x="49" y="54"/>
                  <a:pt x="48" y="57"/>
                </a:cubicBezTo>
                <a:close/>
                <a:moveTo>
                  <a:pt x="50" y="58"/>
                </a:moveTo>
                <a:cubicBezTo>
                  <a:pt x="50" y="58"/>
                  <a:pt x="50" y="59"/>
                  <a:pt x="50" y="59"/>
                </a:cubicBezTo>
                <a:cubicBezTo>
                  <a:pt x="50" y="59"/>
                  <a:pt x="49" y="59"/>
                  <a:pt x="49" y="59"/>
                </a:cubicBezTo>
                <a:cubicBezTo>
                  <a:pt x="47" y="61"/>
                  <a:pt x="44" y="64"/>
                  <a:pt x="42" y="67"/>
                </a:cubicBezTo>
                <a:cubicBezTo>
                  <a:pt x="43" y="65"/>
                  <a:pt x="45" y="63"/>
                  <a:pt x="46" y="62"/>
                </a:cubicBezTo>
                <a:cubicBezTo>
                  <a:pt x="47" y="60"/>
                  <a:pt x="49" y="59"/>
                  <a:pt x="50" y="58"/>
                </a:cubicBezTo>
                <a:close/>
                <a:moveTo>
                  <a:pt x="39" y="86"/>
                </a:moveTo>
                <a:cubicBezTo>
                  <a:pt x="39" y="86"/>
                  <a:pt x="39" y="87"/>
                  <a:pt x="39" y="87"/>
                </a:cubicBezTo>
                <a:cubicBezTo>
                  <a:pt x="38" y="88"/>
                  <a:pt x="37" y="89"/>
                  <a:pt x="35" y="90"/>
                </a:cubicBezTo>
                <a:cubicBezTo>
                  <a:pt x="35" y="90"/>
                  <a:pt x="35" y="90"/>
                  <a:pt x="35" y="90"/>
                </a:cubicBezTo>
                <a:cubicBezTo>
                  <a:pt x="37" y="89"/>
                  <a:pt x="38" y="87"/>
                  <a:pt x="39" y="86"/>
                </a:cubicBezTo>
                <a:close/>
                <a:moveTo>
                  <a:pt x="34" y="102"/>
                </a:moveTo>
                <a:cubicBezTo>
                  <a:pt x="35" y="103"/>
                  <a:pt x="35" y="105"/>
                  <a:pt x="36" y="107"/>
                </a:cubicBezTo>
                <a:cubicBezTo>
                  <a:pt x="35" y="109"/>
                  <a:pt x="35" y="110"/>
                  <a:pt x="35" y="112"/>
                </a:cubicBezTo>
                <a:cubicBezTo>
                  <a:pt x="34" y="111"/>
                  <a:pt x="34" y="110"/>
                  <a:pt x="34" y="109"/>
                </a:cubicBezTo>
                <a:cubicBezTo>
                  <a:pt x="34" y="106"/>
                  <a:pt x="34" y="104"/>
                  <a:pt x="34" y="102"/>
                </a:cubicBezTo>
                <a:close/>
                <a:moveTo>
                  <a:pt x="36" y="126"/>
                </a:moveTo>
                <a:cubicBezTo>
                  <a:pt x="36" y="127"/>
                  <a:pt x="37" y="128"/>
                  <a:pt x="37" y="129"/>
                </a:cubicBezTo>
                <a:cubicBezTo>
                  <a:pt x="37" y="129"/>
                  <a:pt x="37" y="130"/>
                  <a:pt x="37" y="130"/>
                </a:cubicBezTo>
                <a:cubicBezTo>
                  <a:pt x="37" y="130"/>
                  <a:pt x="37" y="131"/>
                  <a:pt x="37" y="131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27"/>
                  <a:pt x="36" y="127"/>
                  <a:pt x="36" y="126"/>
                </a:cubicBezTo>
                <a:close/>
                <a:moveTo>
                  <a:pt x="36" y="115"/>
                </a:moveTo>
                <a:cubicBezTo>
                  <a:pt x="36" y="115"/>
                  <a:pt x="36" y="115"/>
                  <a:pt x="36" y="115"/>
                </a:cubicBezTo>
                <a:cubicBezTo>
                  <a:pt x="36" y="114"/>
                  <a:pt x="36" y="112"/>
                  <a:pt x="36" y="111"/>
                </a:cubicBezTo>
                <a:cubicBezTo>
                  <a:pt x="36" y="111"/>
                  <a:pt x="37" y="111"/>
                  <a:pt x="37" y="111"/>
                </a:cubicBezTo>
                <a:cubicBezTo>
                  <a:pt x="37" y="111"/>
                  <a:pt x="37" y="112"/>
                  <a:pt x="37" y="113"/>
                </a:cubicBezTo>
                <a:cubicBezTo>
                  <a:pt x="37" y="114"/>
                  <a:pt x="36" y="114"/>
                  <a:pt x="36" y="115"/>
                </a:cubicBezTo>
                <a:close/>
                <a:moveTo>
                  <a:pt x="36" y="97"/>
                </a:moveTo>
                <a:cubicBezTo>
                  <a:pt x="36" y="97"/>
                  <a:pt x="36" y="98"/>
                  <a:pt x="37" y="99"/>
                </a:cubicBezTo>
                <a:cubicBezTo>
                  <a:pt x="37" y="99"/>
                  <a:pt x="37" y="100"/>
                  <a:pt x="36" y="100"/>
                </a:cubicBezTo>
                <a:cubicBezTo>
                  <a:pt x="36" y="99"/>
                  <a:pt x="36" y="98"/>
                  <a:pt x="36" y="97"/>
                </a:cubicBezTo>
                <a:close/>
                <a:moveTo>
                  <a:pt x="37" y="94"/>
                </a:moveTo>
                <a:cubicBezTo>
                  <a:pt x="37" y="93"/>
                  <a:pt x="36" y="92"/>
                  <a:pt x="36" y="92"/>
                </a:cubicBezTo>
                <a:cubicBezTo>
                  <a:pt x="37" y="91"/>
                  <a:pt x="38" y="90"/>
                  <a:pt x="38" y="90"/>
                </a:cubicBezTo>
                <a:cubicBezTo>
                  <a:pt x="38" y="91"/>
                  <a:pt x="38" y="92"/>
                  <a:pt x="38" y="93"/>
                </a:cubicBezTo>
                <a:cubicBezTo>
                  <a:pt x="37" y="93"/>
                  <a:pt x="37" y="93"/>
                  <a:pt x="37" y="94"/>
                </a:cubicBezTo>
                <a:close/>
                <a:moveTo>
                  <a:pt x="39" y="103"/>
                </a:moveTo>
                <a:cubicBezTo>
                  <a:pt x="39" y="103"/>
                  <a:pt x="39" y="103"/>
                  <a:pt x="39" y="103"/>
                </a:cubicBezTo>
                <a:cubicBezTo>
                  <a:pt x="39" y="104"/>
                  <a:pt x="38" y="104"/>
                  <a:pt x="38" y="104"/>
                </a:cubicBezTo>
                <a:cubicBezTo>
                  <a:pt x="38" y="104"/>
                  <a:pt x="38" y="104"/>
                  <a:pt x="38" y="103"/>
                </a:cubicBezTo>
                <a:cubicBezTo>
                  <a:pt x="38" y="103"/>
                  <a:pt x="38" y="103"/>
                  <a:pt x="39" y="103"/>
                </a:cubicBezTo>
                <a:close/>
                <a:moveTo>
                  <a:pt x="38" y="97"/>
                </a:moveTo>
                <a:cubicBezTo>
                  <a:pt x="38" y="96"/>
                  <a:pt x="39" y="95"/>
                  <a:pt x="39" y="94"/>
                </a:cubicBezTo>
                <a:cubicBezTo>
                  <a:pt x="40" y="93"/>
                  <a:pt x="41" y="93"/>
                  <a:pt x="42" y="92"/>
                </a:cubicBezTo>
                <a:cubicBezTo>
                  <a:pt x="41" y="93"/>
                  <a:pt x="40" y="94"/>
                  <a:pt x="39" y="95"/>
                </a:cubicBezTo>
                <a:cubicBezTo>
                  <a:pt x="39" y="96"/>
                  <a:pt x="40" y="97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7"/>
                  <a:pt x="41" y="97"/>
                  <a:pt x="41" y="98"/>
                </a:cubicBezTo>
                <a:cubicBezTo>
                  <a:pt x="40" y="98"/>
                  <a:pt x="40" y="99"/>
                  <a:pt x="39" y="99"/>
                </a:cubicBezTo>
                <a:cubicBezTo>
                  <a:pt x="39" y="99"/>
                  <a:pt x="39" y="98"/>
                  <a:pt x="38" y="97"/>
                </a:cubicBezTo>
                <a:close/>
                <a:moveTo>
                  <a:pt x="40" y="121"/>
                </a:moveTo>
                <a:cubicBezTo>
                  <a:pt x="40" y="121"/>
                  <a:pt x="40" y="121"/>
                  <a:pt x="40" y="121"/>
                </a:cubicBezTo>
                <a:cubicBezTo>
                  <a:pt x="40" y="122"/>
                  <a:pt x="41" y="123"/>
                  <a:pt x="41" y="124"/>
                </a:cubicBezTo>
                <a:cubicBezTo>
                  <a:pt x="41" y="124"/>
                  <a:pt x="41" y="124"/>
                  <a:pt x="40" y="125"/>
                </a:cubicBezTo>
                <a:cubicBezTo>
                  <a:pt x="40" y="123"/>
                  <a:pt x="40" y="122"/>
                  <a:pt x="39" y="121"/>
                </a:cubicBezTo>
                <a:cubicBezTo>
                  <a:pt x="39" y="121"/>
                  <a:pt x="40" y="121"/>
                  <a:pt x="40" y="121"/>
                </a:cubicBezTo>
                <a:close/>
                <a:moveTo>
                  <a:pt x="40" y="133"/>
                </a:moveTo>
                <a:cubicBezTo>
                  <a:pt x="41" y="134"/>
                  <a:pt x="41" y="136"/>
                  <a:pt x="42" y="138"/>
                </a:cubicBezTo>
                <a:cubicBezTo>
                  <a:pt x="42" y="138"/>
                  <a:pt x="41" y="138"/>
                  <a:pt x="41" y="138"/>
                </a:cubicBezTo>
                <a:cubicBezTo>
                  <a:pt x="41" y="137"/>
                  <a:pt x="40" y="135"/>
                  <a:pt x="40" y="133"/>
                </a:cubicBezTo>
                <a:cubicBezTo>
                  <a:pt x="40" y="133"/>
                  <a:pt x="40" y="133"/>
                  <a:pt x="40" y="133"/>
                </a:cubicBezTo>
                <a:close/>
                <a:moveTo>
                  <a:pt x="41" y="96"/>
                </a:moveTo>
                <a:cubicBezTo>
                  <a:pt x="43" y="93"/>
                  <a:pt x="46" y="91"/>
                  <a:pt x="48" y="88"/>
                </a:cubicBezTo>
                <a:cubicBezTo>
                  <a:pt x="48" y="89"/>
                  <a:pt x="48" y="90"/>
                  <a:pt x="47" y="90"/>
                </a:cubicBezTo>
                <a:cubicBezTo>
                  <a:pt x="47" y="91"/>
                  <a:pt x="47" y="92"/>
                  <a:pt x="46" y="92"/>
                </a:cubicBezTo>
                <a:cubicBezTo>
                  <a:pt x="45" y="94"/>
                  <a:pt x="44" y="95"/>
                  <a:pt x="43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95"/>
                  <a:pt x="41" y="95"/>
                  <a:pt x="41" y="96"/>
                </a:cubicBezTo>
                <a:close/>
                <a:moveTo>
                  <a:pt x="43" y="129"/>
                </a:moveTo>
                <a:cubicBezTo>
                  <a:pt x="44" y="130"/>
                  <a:pt x="44" y="132"/>
                  <a:pt x="45" y="133"/>
                </a:cubicBezTo>
                <a:cubicBezTo>
                  <a:pt x="44" y="134"/>
                  <a:pt x="44" y="134"/>
                  <a:pt x="43" y="135"/>
                </a:cubicBezTo>
                <a:cubicBezTo>
                  <a:pt x="43" y="133"/>
                  <a:pt x="43" y="132"/>
                  <a:pt x="42" y="130"/>
                </a:cubicBezTo>
                <a:cubicBezTo>
                  <a:pt x="42" y="130"/>
                  <a:pt x="43" y="129"/>
                  <a:pt x="43" y="129"/>
                </a:cubicBezTo>
                <a:close/>
                <a:moveTo>
                  <a:pt x="42" y="140"/>
                </a:moveTo>
                <a:cubicBezTo>
                  <a:pt x="43" y="143"/>
                  <a:pt x="44" y="145"/>
                  <a:pt x="44" y="147"/>
                </a:cubicBezTo>
                <a:cubicBezTo>
                  <a:pt x="44" y="145"/>
                  <a:pt x="43" y="143"/>
                  <a:pt x="42" y="141"/>
                </a:cubicBezTo>
                <a:cubicBezTo>
                  <a:pt x="42" y="141"/>
                  <a:pt x="42" y="141"/>
                  <a:pt x="42" y="140"/>
                </a:cubicBezTo>
                <a:close/>
                <a:moveTo>
                  <a:pt x="44" y="154"/>
                </a:moveTo>
                <a:cubicBezTo>
                  <a:pt x="44" y="154"/>
                  <a:pt x="44" y="154"/>
                  <a:pt x="44" y="154"/>
                </a:cubicBezTo>
                <a:cubicBezTo>
                  <a:pt x="45" y="157"/>
                  <a:pt x="45" y="160"/>
                  <a:pt x="46" y="164"/>
                </a:cubicBezTo>
                <a:cubicBezTo>
                  <a:pt x="45" y="160"/>
                  <a:pt x="44" y="157"/>
                  <a:pt x="44" y="154"/>
                </a:cubicBezTo>
                <a:cubicBezTo>
                  <a:pt x="44" y="154"/>
                  <a:pt x="44" y="154"/>
                  <a:pt x="44" y="154"/>
                </a:cubicBezTo>
                <a:close/>
                <a:moveTo>
                  <a:pt x="43" y="174"/>
                </a:moveTo>
                <a:cubicBezTo>
                  <a:pt x="43" y="175"/>
                  <a:pt x="44" y="176"/>
                  <a:pt x="44" y="178"/>
                </a:cubicBezTo>
                <a:cubicBezTo>
                  <a:pt x="44" y="178"/>
                  <a:pt x="44" y="178"/>
                  <a:pt x="44" y="178"/>
                </a:cubicBezTo>
                <a:cubicBezTo>
                  <a:pt x="43" y="176"/>
                  <a:pt x="42" y="175"/>
                  <a:pt x="41" y="174"/>
                </a:cubicBezTo>
                <a:cubicBezTo>
                  <a:pt x="41" y="173"/>
                  <a:pt x="41" y="172"/>
                  <a:pt x="41" y="171"/>
                </a:cubicBezTo>
                <a:cubicBezTo>
                  <a:pt x="42" y="172"/>
                  <a:pt x="42" y="173"/>
                  <a:pt x="43" y="174"/>
                </a:cubicBezTo>
                <a:close/>
                <a:moveTo>
                  <a:pt x="42" y="176"/>
                </a:moveTo>
                <a:cubicBezTo>
                  <a:pt x="43" y="178"/>
                  <a:pt x="44" y="180"/>
                  <a:pt x="45" y="181"/>
                </a:cubicBezTo>
                <a:cubicBezTo>
                  <a:pt x="46" y="183"/>
                  <a:pt x="46" y="184"/>
                  <a:pt x="47" y="186"/>
                </a:cubicBezTo>
                <a:cubicBezTo>
                  <a:pt x="47" y="187"/>
                  <a:pt x="46" y="188"/>
                  <a:pt x="45" y="190"/>
                </a:cubicBezTo>
                <a:cubicBezTo>
                  <a:pt x="44" y="187"/>
                  <a:pt x="43" y="185"/>
                  <a:pt x="42" y="182"/>
                </a:cubicBezTo>
                <a:cubicBezTo>
                  <a:pt x="42" y="180"/>
                  <a:pt x="42" y="178"/>
                  <a:pt x="42" y="176"/>
                </a:cubicBezTo>
                <a:close/>
                <a:moveTo>
                  <a:pt x="46" y="192"/>
                </a:moveTo>
                <a:cubicBezTo>
                  <a:pt x="47" y="191"/>
                  <a:pt x="47" y="190"/>
                  <a:pt x="48" y="188"/>
                </a:cubicBezTo>
                <a:cubicBezTo>
                  <a:pt x="49" y="192"/>
                  <a:pt x="50" y="196"/>
                  <a:pt x="52" y="200"/>
                </a:cubicBezTo>
                <a:cubicBezTo>
                  <a:pt x="51" y="200"/>
                  <a:pt x="51" y="199"/>
                  <a:pt x="51" y="199"/>
                </a:cubicBezTo>
                <a:cubicBezTo>
                  <a:pt x="49" y="197"/>
                  <a:pt x="47" y="194"/>
                  <a:pt x="46" y="192"/>
                </a:cubicBezTo>
                <a:cubicBezTo>
                  <a:pt x="46" y="192"/>
                  <a:pt x="46" y="192"/>
                  <a:pt x="46" y="192"/>
                </a:cubicBezTo>
                <a:close/>
                <a:moveTo>
                  <a:pt x="50" y="174"/>
                </a:moveTo>
                <a:cubicBezTo>
                  <a:pt x="50" y="171"/>
                  <a:pt x="49" y="168"/>
                  <a:pt x="48" y="165"/>
                </a:cubicBezTo>
                <a:cubicBezTo>
                  <a:pt x="48" y="163"/>
                  <a:pt x="48" y="162"/>
                  <a:pt x="48" y="161"/>
                </a:cubicBezTo>
                <a:cubicBezTo>
                  <a:pt x="48" y="161"/>
                  <a:pt x="48" y="162"/>
                  <a:pt x="49" y="162"/>
                </a:cubicBezTo>
                <a:cubicBezTo>
                  <a:pt x="49" y="163"/>
                  <a:pt x="49" y="163"/>
                  <a:pt x="49" y="164"/>
                </a:cubicBezTo>
                <a:cubicBezTo>
                  <a:pt x="49" y="165"/>
                  <a:pt x="50" y="165"/>
                  <a:pt x="50" y="165"/>
                </a:cubicBezTo>
                <a:cubicBezTo>
                  <a:pt x="50" y="166"/>
                  <a:pt x="49" y="166"/>
                  <a:pt x="49" y="166"/>
                </a:cubicBezTo>
                <a:cubicBezTo>
                  <a:pt x="49" y="167"/>
                  <a:pt x="49" y="167"/>
                  <a:pt x="50" y="167"/>
                </a:cubicBezTo>
                <a:cubicBezTo>
                  <a:pt x="51" y="170"/>
                  <a:pt x="52" y="173"/>
                  <a:pt x="53" y="175"/>
                </a:cubicBezTo>
                <a:cubicBezTo>
                  <a:pt x="53" y="176"/>
                  <a:pt x="52" y="176"/>
                  <a:pt x="52" y="176"/>
                </a:cubicBezTo>
                <a:cubicBezTo>
                  <a:pt x="51" y="176"/>
                  <a:pt x="51" y="175"/>
                  <a:pt x="50" y="174"/>
                </a:cubicBezTo>
                <a:close/>
                <a:moveTo>
                  <a:pt x="51" y="186"/>
                </a:moveTo>
                <a:cubicBezTo>
                  <a:pt x="50" y="185"/>
                  <a:pt x="50" y="184"/>
                  <a:pt x="49" y="183"/>
                </a:cubicBezTo>
                <a:cubicBezTo>
                  <a:pt x="49" y="182"/>
                  <a:pt x="50" y="182"/>
                  <a:pt x="50" y="181"/>
                </a:cubicBezTo>
                <a:cubicBezTo>
                  <a:pt x="50" y="181"/>
                  <a:pt x="50" y="181"/>
                  <a:pt x="50" y="181"/>
                </a:cubicBezTo>
                <a:cubicBezTo>
                  <a:pt x="50" y="183"/>
                  <a:pt x="51" y="184"/>
                  <a:pt x="51" y="186"/>
                </a:cubicBezTo>
                <a:close/>
                <a:moveTo>
                  <a:pt x="52" y="179"/>
                </a:moveTo>
                <a:cubicBezTo>
                  <a:pt x="53" y="179"/>
                  <a:pt x="53" y="179"/>
                  <a:pt x="54" y="179"/>
                </a:cubicBezTo>
                <a:cubicBezTo>
                  <a:pt x="54" y="179"/>
                  <a:pt x="54" y="179"/>
                  <a:pt x="55" y="180"/>
                </a:cubicBezTo>
                <a:cubicBezTo>
                  <a:pt x="55" y="181"/>
                  <a:pt x="56" y="183"/>
                  <a:pt x="56" y="184"/>
                </a:cubicBezTo>
                <a:cubicBezTo>
                  <a:pt x="56" y="184"/>
                  <a:pt x="55" y="183"/>
                  <a:pt x="55" y="183"/>
                </a:cubicBezTo>
                <a:cubicBezTo>
                  <a:pt x="54" y="182"/>
                  <a:pt x="53" y="181"/>
                  <a:pt x="52" y="181"/>
                </a:cubicBezTo>
                <a:cubicBezTo>
                  <a:pt x="52" y="180"/>
                  <a:pt x="52" y="180"/>
                  <a:pt x="52" y="179"/>
                </a:cubicBezTo>
                <a:cubicBezTo>
                  <a:pt x="52" y="179"/>
                  <a:pt x="52" y="179"/>
                  <a:pt x="52" y="179"/>
                </a:cubicBezTo>
                <a:close/>
                <a:moveTo>
                  <a:pt x="54" y="184"/>
                </a:moveTo>
                <a:cubicBezTo>
                  <a:pt x="56" y="186"/>
                  <a:pt x="57" y="188"/>
                  <a:pt x="59" y="190"/>
                </a:cubicBezTo>
                <a:cubicBezTo>
                  <a:pt x="59" y="190"/>
                  <a:pt x="59" y="190"/>
                  <a:pt x="59" y="190"/>
                </a:cubicBezTo>
                <a:cubicBezTo>
                  <a:pt x="59" y="191"/>
                  <a:pt x="58" y="193"/>
                  <a:pt x="57" y="194"/>
                </a:cubicBezTo>
                <a:cubicBezTo>
                  <a:pt x="57" y="194"/>
                  <a:pt x="57" y="194"/>
                  <a:pt x="57" y="194"/>
                </a:cubicBezTo>
                <a:cubicBezTo>
                  <a:pt x="56" y="190"/>
                  <a:pt x="55" y="187"/>
                  <a:pt x="54" y="184"/>
                </a:cubicBezTo>
                <a:cubicBezTo>
                  <a:pt x="54" y="184"/>
                  <a:pt x="54" y="184"/>
                  <a:pt x="54" y="184"/>
                </a:cubicBezTo>
                <a:close/>
                <a:moveTo>
                  <a:pt x="58" y="195"/>
                </a:moveTo>
                <a:cubicBezTo>
                  <a:pt x="59" y="195"/>
                  <a:pt x="60" y="194"/>
                  <a:pt x="61" y="194"/>
                </a:cubicBezTo>
                <a:cubicBezTo>
                  <a:pt x="63" y="195"/>
                  <a:pt x="64" y="197"/>
                  <a:pt x="65" y="198"/>
                </a:cubicBezTo>
                <a:cubicBezTo>
                  <a:pt x="64" y="199"/>
                  <a:pt x="64" y="200"/>
                  <a:pt x="64" y="200"/>
                </a:cubicBezTo>
                <a:cubicBezTo>
                  <a:pt x="62" y="199"/>
                  <a:pt x="60" y="197"/>
                  <a:pt x="58" y="195"/>
                </a:cubicBezTo>
                <a:close/>
                <a:moveTo>
                  <a:pt x="63" y="193"/>
                </a:moveTo>
                <a:cubicBezTo>
                  <a:pt x="64" y="192"/>
                  <a:pt x="65" y="192"/>
                  <a:pt x="65" y="192"/>
                </a:cubicBezTo>
                <a:cubicBezTo>
                  <a:pt x="66" y="192"/>
                  <a:pt x="67" y="193"/>
                  <a:pt x="68" y="194"/>
                </a:cubicBezTo>
                <a:cubicBezTo>
                  <a:pt x="68" y="194"/>
                  <a:pt x="67" y="195"/>
                  <a:pt x="67" y="196"/>
                </a:cubicBezTo>
                <a:cubicBezTo>
                  <a:pt x="65" y="195"/>
                  <a:pt x="64" y="194"/>
                  <a:pt x="63" y="193"/>
                </a:cubicBezTo>
                <a:close/>
                <a:moveTo>
                  <a:pt x="70" y="195"/>
                </a:moveTo>
                <a:cubicBezTo>
                  <a:pt x="70" y="196"/>
                  <a:pt x="71" y="196"/>
                  <a:pt x="72" y="197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199"/>
                  <a:pt x="72" y="199"/>
                </a:cubicBezTo>
                <a:cubicBezTo>
                  <a:pt x="72" y="199"/>
                  <a:pt x="72" y="199"/>
                  <a:pt x="71" y="199"/>
                </a:cubicBezTo>
                <a:cubicBezTo>
                  <a:pt x="71" y="199"/>
                  <a:pt x="70" y="198"/>
                  <a:pt x="69" y="198"/>
                </a:cubicBezTo>
                <a:cubicBezTo>
                  <a:pt x="68" y="198"/>
                  <a:pt x="68" y="198"/>
                  <a:pt x="68" y="198"/>
                </a:cubicBezTo>
                <a:cubicBezTo>
                  <a:pt x="68" y="197"/>
                  <a:pt x="68" y="197"/>
                  <a:pt x="68" y="197"/>
                </a:cubicBezTo>
                <a:cubicBezTo>
                  <a:pt x="68" y="196"/>
                  <a:pt x="69" y="195"/>
                  <a:pt x="70" y="195"/>
                </a:cubicBezTo>
                <a:close/>
                <a:moveTo>
                  <a:pt x="67" y="190"/>
                </a:moveTo>
                <a:cubicBezTo>
                  <a:pt x="69" y="190"/>
                  <a:pt x="70" y="189"/>
                  <a:pt x="71" y="188"/>
                </a:cubicBezTo>
                <a:cubicBezTo>
                  <a:pt x="71" y="188"/>
                  <a:pt x="72" y="189"/>
                  <a:pt x="72" y="189"/>
                </a:cubicBezTo>
                <a:cubicBezTo>
                  <a:pt x="71" y="190"/>
                  <a:pt x="71" y="191"/>
                  <a:pt x="70" y="192"/>
                </a:cubicBezTo>
                <a:cubicBezTo>
                  <a:pt x="69" y="191"/>
                  <a:pt x="68" y="191"/>
                  <a:pt x="67" y="190"/>
                </a:cubicBezTo>
                <a:close/>
                <a:moveTo>
                  <a:pt x="72" y="185"/>
                </a:moveTo>
                <a:cubicBezTo>
                  <a:pt x="71" y="184"/>
                  <a:pt x="70" y="183"/>
                  <a:pt x="68" y="181"/>
                </a:cubicBezTo>
                <a:cubicBezTo>
                  <a:pt x="69" y="181"/>
                  <a:pt x="69" y="181"/>
                  <a:pt x="69" y="180"/>
                </a:cubicBezTo>
                <a:cubicBezTo>
                  <a:pt x="70" y="181"/>
                  <a:pt x="71" y="181"/>
                  <a:pt x="72" y="182"/>
                </a:cubicBezTo>
                <a:cubicBezTo>
                  <a:pt x="72" y="182"/>
                  <a:pt x="73" y="182"/>
                  <a:pt x="73" y="182"/>
                </a:cubicBezTo>
                <a:cubicBezTo>
                  <a:pt x="73" y="183"/>
                  <a:pt x="73" y="184"/>
                  <a:pt x="73" y="184"/>
                </a:cubicBezTo>
                <a:cubicBezTo>
                  <a:pt x="73" y="185"/>
                  <a:pt x="72" y="185"/>
                  <a:pt x="72" y="185"/>
                </a:cubicBezTo>
                <a:close/>
                <a:moveTo>
                  <a:pt x="71" y="151"/>
                </a:moveTo>
                <a:cubicBezTo>
                  <a:pt x="72" y="150"/>
                  <a:pt x="72" y="150"/>
                  <a:pt x="73" y="149"/>
                </a:cubicBezTo>
                <a:cubicBezTo>
                  <a:pt x="73" y="149"/>
                  <a:pt x="73" y="150"/>
                  <a:pt x="73" y="150"/>
                </a:cubicBezTo>
                <a:cubicBezTo>
                  <a:pt x="72" y="150"/>
                  <a:pt x="72" y="151"/>
                  <a:pt x="71" y="151"/>
                </a:cubicBezTo>
                <a:close/>
                <a:moveTo>
                  <a:pt x="72" y="119"/>
                </a:moveTo>
                <a:cubicBezTo>
                  <a:pt x="72" y="119"/>
                  <a:pt x="71" y="120"/>
                  <a:pt x="71" y="120"/>
                </a:cubicBezTo>
                <a:cubicBezTo>
                  <a:pt x="72" y="119"/>
                  <a:pt x="72" y="118"/>
                  <a:pt x="72" y="118"/>
                </a:cubicBezTo>
                <a:cubicBezTo>
                  <a:pt x="73" y="117"/>
                  <a:pt x="73" y="117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3" y="117"/>
                  <a:pt x="72" y="118"/>
                  <a:pt x="72" y="119"/>
                </a:cubicBezTo>
                <a:close/>
                <a:moveTo>
                  <a:pt x="78" y="130"/>
                </a:moveTo>
                <a:cubicBezTo>
                  <a:pt x="78" y="131"/>
                  <a:pt x="79" y="132"/>
                  <a:pt x="79" y="134"/>
                </a:cubicBezTo>
                <a:cubicBezTo>
                  <a:pt x="77" y="135"/>
                  <a:pt x="75" y="136"/>
                  <a:pt x="74" y="137"/>
                </a:cubicBezTo>
                <a:cubicBezTo>
                  <a:pt x="73" y="137"/>
                  <a:pt x="73" y="136"/>
                  <a:pt x="73" y="135"/>
                </a:cubicBezTo>
                <a:cubicBezTo>
                  <a:pt x="75" y="134"/>
                  <a:pt x="76" y="132"/>
                  <a:pt x="78" y="130"/>
                </a:cubicBezTo>
                <a:close/>
                <a:moveTo>
                  <a:pt x="75" y="140"/>
                </a:moveTo>
                <a:cubicBezTo>
                  <a:pt x="76" y="140"/>
                  <a:pt x="77" y="139"/>
                  <a:pt x="78" y="138"/>
                </a:cubicBezTo>
                <a:cubicBezTo>
                  <a:pt x="77" y="139"/>
                  <a:pt x="76" y="141"/>
                  <a:pt x="75" y="142"/>
                </a:cubicBezTo>
                <a:cubicBezTo>
                  <a:pt x="75" y="142"/>
                  <a:pt x="74" y="142"/>
                  <a:pt x="74" y="141"/>
                </a:cubicBezTo>
                <a:cubicBezTo>
                  <a:pt x="75" y="141"/>
                  <a:pt x="75" y="141"/>
                  <a:pt x="75" y="140"/>
                </a:cubicBezTo>
                <a:close/>
                <a:moveTo>
                  <a:pt x="80" y="138"/>
                </a:moveTo>
                <a:cubicBezTo>
                  <a:pt x="80" y="139"/>
                  <a:pt x="80" y="139"/>
                  <a:pt x="80" y="140"/>
                </a:cubicBezTo>
                <a:cubicBezTo>
                  <a:pt x="79" y="142"/>
                  <a:pt x="77" y="143"/>
                  <a:pt x="76" y="145"/>
                </a:cubicBezTo>
                <a:cubicBezTo>
                  <a:pt x="77" y="142"/>
                  <a:pt x="79" y="140"/>
                  <a:pt x="80" y="138"/>
                </a:cubicBezTo>
                <a:close/>
                <a:moveTo>
                  <a:pt x="78" y="145"/>
                </a:moveTo>
                <a:cubicBezTo>
                  <a:pt x="78" y="145"/>
                  <a:pt x="78" y="145"/>
                  <a:pt x="78" y="145"/>
                </a:cubicBezTo>
                <a:cubicBezTo>
                  <a:pt x="77" y="146"/>
                  <a:pt x="77" y="146"/>
                  <a:pt x="76" y="147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7" y="146"/>
                  <a:pt x="77" y="145"/>
                  <a:pt x="78" y="145"/>
                </a:cubicBezTo>
                <a:close/>
                <a:moveTo>
                  <a:pt x="78" y="166"/>
                </a:moveTo>
                <a:cubicBezTo>
                  <a:pt x="78" y="166"/>
                  <a:pt x="78" y="167"/>
                  <a:pt x="79" y="167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7"/>
                  <a:pt x="78" y="167"/>
                  <a:pt x="78" y="166"/>
                </a:cubicBezTo>
                <a:cubicBezTo>
                  <a:pt x="78" y="166"/>
                  <a:pt x="78" y="166"/>
                  <a:pt x="78" y="166"/>
                </a:cubicBezTo>
                <a:close/>
                <a:moveTo>
                  <a:pt x="78" y="155"/>
                </a:moveTo>
                <a:cubicBezTo>
                  <a:pt x="80" y="153"/>
                  <a:pt x="81" y="152"/>
                  <a:pt x="83" y="151"/>
                </a:cubicBezTo>
                <a:cubicBezTo>
                  <a:pt x="83" y="152"/>
                  <a:pt x="83" y="153"/>
                  <a:pt x="83" y="154"/>
                </a:cubicBezTo>
                <a:cubicBezTo>
                  <a:pt x="82" y="156"/>
                  <a:pt x="81" y="157"/>
                  <a:pt x="80" y="159"/>
                </a:cubicBezTo>
                <a:cubicBezTo>
                  <a:pt x="79" y="158"/>
                  <a:pt x="79" y="156"/>
                  <a:pt x="78" y="155"/>
                </a:cubicBezTo>
                <a:close/>
                <a:moveTo>
                  <a:pt x="85" y="152"/>
                </a:moveTo>
                <a:cubicBezTo>
                  <a:pt x="85" y="151"/>
                  <a:pt x="84" y="150"/>
                  <a:pt x="84" y="149"/>
                </a:cubicBezTo>
                <a:cubicBezTo>
                  <a:pt x="85" y="149"/>
                  <a:pt x="85" y="149"/>
                  <a:pt x="85" y="148"/>
                </a:cubicBezTo>
                <a:cubicBezTo>
                  <a:pt x="85" y="149"/>
                  <a:pt x="85" y="149"/>
                  <a:pt x="85" y="149"/>
                </a:cubicBezTo>
                <a:cubicBezTo>
                  <a:pt x="85" y="149"/>
                  <a:pt x="85" y="150"/>
                  <a:pt x="86" y="150"/>
                </a:cubicBezTo>
                <a:cubicBezTo>
                  <a:pt x="86" y="150"/>
                  <a:pt x="86" y="150"/>
                  <a:pt x="87" y="150"/>
                </a:cubicBezTo>
                <a:cubicBezTo>
                  <a:pt x="86" y="151"/>
                  <a:pt x="85" y="151"/>
                  <a:pt x="85" y="152"/>
                </a:cubicBezTo>
                <a:close/>
                <a:moveTo>
                  <a:pt x="85" y="156"/>
                </a:moveTo>
                <a:cubicBezTo>
                  <a:pt x="85" y="155"/>
                  <a:pt x="85" y="155"/>
                  <a:pt x="85" y="155"/>
                </a:cubicBezTo>
                <a:cubicBezTo>
                  <a:pt x="86" y="154"/>
                  <a:pt x="86" y="153"/>
                  <a:pt x="87" y="153"/>
                </a:cubicBezTo>
                <a:cubicBezTo>
                  <a:pt x="87" y="153"/>
                  <a:pt x="88" y="153"/>
                  <a:pt x="88" y="152"/>
                </a:cubicBezTo>
                <a:cubicBezTo>
                  <a:pt x="89" y="151"/>
                  <a:pt x="90" y="150"/>
                  <a:pt x="92" y="148"/>
                </a:cubicBezTo>
                <a:cubicBezTo>
                  <a:pt x="92" y="148"/>
                  <a:pt x="92" y="148"/>
                  <a:pt x="93" y="148"/>
                </a:cubicBezTo>
                <a:cubicBezTo>
                  <a:pt x="92" y="148"/>
                  <a:pt x="92" y="149"/>
                  <a:pt x="92" y="149"/>
                </a:cubicBezTo>
                <a:cubicBezTo>
                  <a:pt x="90" y="151"/>
                  <a:pt x="88" y="153"/>
                  <a:pt x="85" y="156"/>
                </a:cubicBezTo>
                <a:close/>
                <a:moveTo>
                  <a:pt x="86" y="182"/>
                </a:moveTo>
                <a:cubicBezTo>
                  <a:pt x="86" y="182"/>
                  <a:pt x="86" y="182"/>
                  <a:pt x="86" y="182"/>
                </a:cubicBezTo>
                <a:cubicBezTo>
                  <a:pt x="86" y="182"/>
                  <a:pt x="85" y="181"/>
                  <a:pt x="85" y="181"/>
                </a:cubicBezTo>
                <a:cubicBezTo>
                  <a:pt x="85" y="180"/>
                  <a:pt x="86" y="180"/>
                  <a:pt x="86" y="179"/>
                </a:cubicBezTo>
                <a:cubicBezTo>
                  <a:pt x="86" y="180"/>
                  <a:pt x="86" y="181"/>
                  <a:pt x="86" y="182"/>
                </a:cubicBezTo>
                <a:close/>
                <a:moveTo>
                  <a:pt x="88" y="160"/>
                </a:moveTo>
                <a:cubicBezTo>
                  <a:pt x="92" y="158"/>
                  <a:pt x="95" y="156"/>
                  <a:pt x="99" y="154"/>
                </a:cubicBezTo>
                <a:cubicBezTo>
                  <a:pt x="98" y="155"/>
                  <a:pt x="97" y="156"/>
                  <a:pt x="96" y="157"/>
                </a:cubicBezTo>
                <a:cubicBezTo>
                  <a:pt x="93" y="159"/>
                  <a:pt x="90" y="161"/>
                  <a:pt x="87" y="163"/>
                </a:cubicBezTo>
                <a:cubicBezTo>
                  <a:pt x="87" y="163"/>
                  <a:pt x="86" y="162"/>
                  <a:pt x="86" y="162"/>
                </a:cubicBezTo>
                <a:cubicBezTo>
                  <a:pt x="87" y="161"/>
                  <a:pt x="88" y="160"/>
                  <a:pt x="88" y="160"/>
                </a:cubicBezTo>
                <a:close/>
                <a:moveTo>
                  <a:pt x="88" y="168"/>
                </a:moveTo>
                <a:cubicBezTo>
                  <a:pt x="90" y="166"/>
                  <a:pt x="92" y="165"/>
                  <a:pt x="94" y="163"/>
                </a:cubicBezTo>
                <a:cubicBezTo>
                  <a:pt x="92" y="165"/>
                  <a:pt x="90" y="167"/>
                  <a:pt x="87" y="169"/>
                </a:cubicBezTo>
                <a:cubicBezTo>
                  <a:pt x="87" y="169"/>
                  <a:pt x="87" y="169"/>
                  <a:pt x="87" y="169"/>
                </a:cubicBezTo>
                <a:cubicBezTo>
                  <a:pt x="88" y="169"/>
                  <a:pt x="88" y="168"/>
                  <a:pt x="88" y="168"/>
                </a:cubicBezTo>
                <a:close/>
                <a:moveTo>
                  <a:pt x="97" y="177"/>
                </a:moveTo>
                <a:cubicBezTo>
                  <a:pt x="99" y="175"/>
                  <a:pt x="101" y="174"/>
                  <a:pt x="103" y="173"/>
                </a:cubicBezTo>
                <a:cubicBezTo>
                  <a:pt x="101" y="175"/>
                  <a:pt x="99" y="177"/>
                  <a:pt x="97" y="179"/>
                </a:cubicBezTo>
                <a:cubicBezTo>
                  <a:pt x="96" y="179"/>
                  <a:pt x="95" y="180"/>
                  <a:pt x="94" y="180"/>
                </a:cubicBezTo>
                <a:cubicBezTo>
                  <a:pt x="95" y="179"/>
                  <a:pt x="96" y="178"/>
                  <a:pt x="97" y="177"/>
                </a:cubicBezTo>
                <a:close/>
                <a:moveTo>
                  <a:pt x="102" y="157"/>
                </a:moveTo>
                <a:cubicBezTo>
                  <a:pt x="99" y="158"/>
                  <a:pt x="97" y="160"/>
                  <a:pt x="95" y="161"/>
                </a:cubicBezTo>
                <a:cubicBezTo>
                  <a:pt x="95" y="161"/>
                  <a:pt x="95" y="161"/>
                  <a:pt x="94" y="161"/>
                </a:cubicBezTo>
                <a:cubicBezTo>
                  <a:pt x="95" y="160"/>
                  <a:pt x="96" y="159"/>
                  <a:pt x="97" y="158"/>
                </a:cubicBezTo>
                <a:cubicBezTo>
                  <a:pt x="99" y="157"/>
                  <a:pt x="102" y="155"/>
                  <a:pt x="105" y="154"/>
                </a:cubicBezTo>
                <a:cubicBezTo>
                  <a:pt x="104" y="155"/>
                  <a:pt x="103" y="156"/>
                  <a:pt x="102" y="157"/>
                </a:cubicBezTo>
                <a:close/>
                <a:moveTo>
                  <a:pt x="106" y="167"/>
                </a:moveTo>
                <a:cubicBezTo>
                  <a:pt x="108" y="166"/>
                  <a:pt x="110" y="165"/>
                  <a:pt x="112" y="164"/>
                </a:cubicBezTo>
                <a:cubicBezTo>
                  <a:pt x="111" y="165"/>
                  <a:pt x="110" y="166"/>
                  <a:pt x="109" y="167"/>
                </a:cubicBezTo>
                <a:cubicBezTo>
                  <a:pt x="107" y="168"/>
                  <a:pt x="105" y="170"/>
                  <a:pt x="103" y="171"/>
                </a:cubicBezTo>
                <a:cubicBezTo>
                  <a:pt x="104" y="170"/>
                  <a:pt x="105" y="168"/>
                  <a:pt x="106" y="167"/>
                </a:cubicBezTo>
                <a:close/>
                <a:moveTo>
                  <a:pt x="109" y="171"/>
                </a:moveTo>
                <a:cubicBezTo>
                  <a:pt x="110" y="170"/>
                  <a:pt x="111" y="169"/>
                  <a:pt x="112" y="168"/>
                </a:cubicBezTo>
                <a:cubicBezTo>
                  <a:pt x="114" y="167"/>
                  <a:pt x="117" y="165"/>
                  <a:pt x="119" y="164"/>
                </a:cubicBezTo>
                <a:cubicBezTo>
                  <a:pt x="116" y="167"/>
                  <a:pt x="113" y="169"/>
                  <a:pt x="110" y="172"/>
                </a:cubicBezTo>
                <a:cubicBezTo>
                  <a:pt x="108" y="173"/>
                  <a:pt x="107" y="174"/>
                  <a:pt x="105" y="175"/>
                </a:cubicBezTo>
                <a:cubicBezTo>
                  <a:pt x="106" y="174"/>
                  <a:pt x="107" y="172"/>
                  <a:pt x="109" y="171"/>
                </a:cubicBezTo>
                <a:close/>
                <a:moveTo>
                  <a:pt x="105" y="184"/>
                </a:moveTo>
                <a:cubicBezTo>
                  <a:pt x="106" y="183"/>
                  <a:pt x="107" y="183"/>
                  <a:pt x="108" y="183"/>
                </a:cubicBezTo>
                <a:cubicBezTo>
                  <a:pt x="106" y="184"/>
                  <a:pt x="104" y="186"/>
                  <a:pt x="102" y="187"/>
                </a:cubicBezTo>
                <a:cubicBezTo>
                  <a:pt x="103" y="186"/>
                  <a:pt x="104" y="185"/>
                  <a:pt x="105" y="184"/>
                </a:cubicBezTo>
                <a:close/>
                <a:moveTo>
                  <a:pt x="103" y="196"/>
                </a:moveTo>
                <a:cubicBezTo>
                  <a:pt x="103" y="196"/>
                  <a:pt x="102" y="196"/>
                  <a:pt x="101" y="196"/>
                </a:cubicBezTo>
                <a:cubicBezTo>
                  <a:pt x="101" y="196"/>
                  <a:pt x="100" y="196"/>
                  <a:pt x="100" y="196"/>
                </a:cubicBezTo>
                <a:cubicBezTo>
                  <a:pt x="101" y="195"/>
                  <a:pt x="101" y="195"/>
                  <a:pt x="101" y="194"/>
                </a:cubicBezTo>
                <a:cubicBezTo>
                  <a:pt x="102" y="195"/>
                  <a:pt x="103" y="195"/>
                  <a:pt x="103" y="196"/>
                </a:cubicBezTo>
                <a:close/>
                <a:moveTo>
                  <a:pt x="102" y="202"/>
                </a:moveTo>
                <a:cubicBezTo>
                  <a:pt x="101" y="202"/>
                  <a:pt x="100" y="203"/>
                  <a:pt x="99" y="204"/>
                </a:cubicBezTo>
                <a:cubicBezTo>
                  <a:pt x="99" y="204"/>
                  <a:pt x="99" y="204"/>
                  <a:pt x="99" y="203"/>
                </a:cubicBezTo>
                <a:cubicBezTo>
                  <a:pt x="99" y="203"/>
                  <a:pt x="99" y="203"/>
                  <a:pt x="99" y="203"/>
                </a:cubicBezTo>
                <a:cubicBezTo>
                  <a:pt x="100" y="203"/>
                  <a:pt x="100" y="202"/>
                  <a:pt x="101" y="201"/>
                </a:cubicBezTo>
                <a:cubicBezTo>
                  <a:pt x="101" y="201"/>
                  <a:pt x="101" y="202"/>
                  <a:pt x="102" y="202"/>
                </a:cubicBezTo>
                <a:close/>
                <a:moveTo>
                  <a:pt x="99" y="188"/>
                </a:moveTo>
                <a:cubicBezTo>
                  <a:pt x="98" y="188"/>
                  <a:pt x="97" y="189"/>
                  <a:pt x="97" y="190"/>
                </a:cubicBezTo>
                <a:cubicBezTo>
                  <a:pt x="95" y="189"/>
                  <a:pt x="95" y="189"/>
                  <a:pt x="95" y="189"/>
                </a:cubicBezTo>
                <a:cubicBezTo>
                  <a:pt x="96" y="189"/>
                  <a:pt x="97" y="188"/>
                  <a:pt x="97" y="187"/>
                </a:cubicBezTo>
                <a:cubicBezTo>
                  <a:pt x="97" y="187"/>
                  <a:pt x="98" y="187"/>
                  <a:pt x="98" y="187"/>
                </a:cubicBezTo>
                <a:cubicBezTo>
                  <a:pt x="99" y="187"/>
                  <a:pt x="100" y="186"/>
                  <a:pt x="100" y="186"/>
                </a:cubicBezTo>
                <a:cubicBezTo>
                  <a:pt x="100" y="187"/>
                  <a:pt x="99" y="187"/>
                  <a:pt x="99" y="188"/>
                </a:cubicBezTo>
                <a:close/>
                <a:moveTo>
                  <a:pt x="98" y="200"/>
                </a:moveTo>
                <a:cubicBezTo>
                  <a:pt x="99" y="200"/>
                  <a:pt x="99" y="200"/>
                  <a:pt x="99" y="200"/>
                </a:cubicBezTo>
                <a:cubicBezTo>
                  <a:pt x="98" y="201"/>
                  <a:pt x="98" y="202"/>
                  <a:pt x="97" y="202"/>
                </a:cubicBezTo>
                <a:cubicBezTo>
                  <a:pt x="96" y="202"/>
                  <a:pt x="96" y="201"/>
                  <a:pt x="95" y="201"/>
                </a:cubicBezTo>
                <a:cubicBezTo>
                  <a:pt x="95" y="201"/>
                  <a:pt x="95" y="201"/>
                  <a:pt x="95" y="201"/>
                </a:cubicBezTo>
                <a:cubicBezTo>
                  <a:pt x="96" y="200"/>
                  <a:pt x="97" y="200"/>
                  <a:pt x="98" y="200"/>
                </a:cubicBezTo>
                <a:close/>
                <a:moveTo>
                  <a:pt x="98" y="206"/>
                </a:moveTo>
                <a:cubicBezTo>
                  <a:pt x="99" y="207"/>
                  <a:pt x="100" y="208"/>
                  <a:pt x="102" y="209"/>
                </a:cubicBezTo>
                <a:cubicBezTo>
                  <a:pt x="102" y="209"/>
                  <a:pt x="102" y="209"/>
                  <a:pt x="101" y="209"/>
                </a:cubicBezTo>
                <a:cubicBezTo>
                  <a:pt x="100" y="208"/>
                  <a:pt x="99" y="207"/>
                  <a:pt x="98" y="206"/>
                </a:cubicBezTo>
                <a:cubicBezTo>
                  <a:pt x="98" y="206"/>
                  <a:pt x="98" y="206"/>
                  <a:pt x="98" y="206"/>
                </a:cubicBezTo>
                <a:close/>
                <a:moveTo>
                  <a:pt x="100" y="205"/>
                </a:moveTo>
                <a:cubicBezTo>
                  <a:pt x="101" y="204"/>
                  <a:pt x="102" y="203"/>
                  <a:pt x="103" y="203"/>
                </a:cubicBezTo>
                <a:cubicBezTo>
                  <a:pt x="104" y="203"/>
                  <a:pt x="106" y="204"/>
                  <a:pt x="107" y="205"/>
                </a:cubicBezTo>
                <a:cubicBezTo>
                  <a:pt x="107" y="205"/>
                  <a:pt x="106" y="205"/>
                  <a:pt x="106" y="206"/>
                </a:cubicBezTo>
                <a:cubicBezTo>
                  <a:pt x="106" y="206"/>
                  <a:pt x="105" y="207"/>
                  <a:pt x="104" y="207"/>
                </a:cubicBezTo>
                <a:cubicBezTo>
                  <a:pt x="103" y="206"/>
                  <a:pt x="102" y="205"/>
                  <a:pt x="100" y="205"/>
                </a:cubicBezTo>
                <a:close/>
                <a:moveTo>
                  <a:pt x="104" y="213"/>
                </a:moveTo>
                <a:cubicBezTo>
                  <a:pt x="105" y="214"/>
                  <a:pt x="106" y="214"/>
                  <a:pt x="107" y="215"/>
                </a:cubicBezTo>
                <a:cubicBezTo>
                  <a:pt x="106" y="215"/>
                  <a:pt x="106" y="216"/>
                  <a:pt x="105" y="216"/>
                </a:cubicBezTo>
                <a:cubicBezTo>
                  <a:pt x="104" y="215"/>
                  <a:pt x="103" y="215"/>
                  <a:pt x="103" y="214"/>
                </a:cubicBezTo>
                <a:cubicBezTo>
                  <a:pt x="103" y="214"/>
                  <a:pt x="104" y="214"/>
                  <a:pt x="104" y="213"/>
                </a:cubicBezTo>
                <a:close/>
                <a:moveTo>
                  <a:pt x="106" y="212"/>
                </a:moveTo>
                <a:cubicBezTo>
                  <a:pt x="106" y="212"/>
                  <a:pt x="106" y="212"/>
                  <a:pt x="106" y="212"/>
                </a:cubicBezTo>
                <a:cubicBezTo>
                  <a:pt x="107" y="212"/>
                  <a:pt x="108" y="213"/>
                  <a:pt x="108" y="213"/>
                </a:cubicBezTo>
                <a:cubicBezTo>
                  <a:pt x="108" y="213"/>
                  <a:pt x="108" y="213"/>
                  <a:pt x="108" y="213"/>
                </a:cubicBezTo>
                <a:cubicBezTo>
                  <a:pt x="107" y="213"/>
                  <a:pt x="106" y="213"/>
                  <a:pt x="106" y="212"/>
                </a:cubicBezTo>
                <a:close/>
                <a:moveTo>
                  <a:pt x="107" y="200"/>
                </a:moveTo>
                <a:cubicBezTo>
                  <a:pt x="107" y="199"/>
                  <a:pt x="108" y="199"/>
                  <a:pt x="108" y="198"/>
                </a:cubicBezTo>
                <a:cubicBezTo>
                  <a:pt x="109" y="199"/>
                  <a:pt x="110" y="200"/>
                  <a:pt x="112" y="201"/>
                </a:cubicBezTo>
                <a:cubicBezTo>
                  <a:pt x="111" y="201"/>
                  <a:pt x="111" y="201"/>
                  <a:pt x="110" y="202"/>
                </a:cubicBezTo>
                <a:cubicBezTo>
                  <a:pt x="109" y="201"/>
                  <a:pt x="108" y="200"/>
                  <a:pt x="107" y="200"/>
                </a:cubicBezTo>
                <a:close/>
                <a:moveTo>
                  <a:pt x="109" y="197"/>
                </a:moveTo>
                <a:cubicBezTo>
                  <a:pt x="111" y="196"/>
                  <a:pt x="113" y="194"/>
                  <a:pt x="114" y="193"/>
                </a:cubicBezTo>
                <a:cubicBezTo>
                  <a:pt x="117" y="191"/>
                  <a:pt x="120" y="190"/>
                  <a:pt x="123" y="188"/>
                </a:cubicBezTo>
                <a:cubicBezTo>
                  <a:pt x="121" y="191"/>
                  <a:pt x="118" y="194"/>
                  <a:pt x="115" y="197"/>
                </a:cubicBezTo>
                <a:cubicBezTo>
                  <a:pt x="115" y="197"/>
                  <a:pt x="115" y="197"/>
                  <a:pt x="115" y="197"/>
                </a:cubicBezTo>
                <a:cubicBezTo>
                  <a:pt x="114" y="198"/>
                  <a:pt x="113" y="199"/>
                  <a:pt x="113" y="200"/>
                </a:cubicBezTo>
                <a:cubicBezTo>
                  <a:pt x="111" y="199"/>
                  <a:pt x="110" y="198"/>
                  <a:pt x="109" y="197"/>
                </a:cubicBezTo>
                <a:close/>
                <a:moveTo>
                  <a:pt x="113" y="202"/>
                </a:moveTo>
                <a:cubicBezTo>
                  <a:pt x="113" y="202"/>
                  <a:pt x="113" y="202"/>
                  <a:pt x="113" y="202"/>
                </a:cubicBezTo>
                <a:cubicBezTo>
                  <a:pt x="114" y="202"/>
                  <a:pt x="115" y="203"/>
                  <a:pt x="115" y="203"/>
                </a:cubicBezTo>
                <a:cubicBezTo>
                  <a:pt x="115" y="203"/>
                  <a:pt x="114" y="204"/>
                  <a:pt x="114" y="204"/>
                </a:cubicBezTo>
                <a:cubicBezTo>
                  <a:pt x="114" y="204"/>
                  <a:pt x="114" y="204"/>
                  <a:pt x="114" y="204"/>
                </a:cubicBezTo>
                <a:cubicBezTo>
                  <a:pt x="113" y="204"/>
                  <a:pt x="113" y="203"/>
                  <a:pt x="112" y="203"/>
                </a:cubicBezTo>
                <a:cubicBezTo>
                  <a:pt x="112" y="203"/>
                  <a:pt x="113" y="203"/>
                  <a:pt x="113" y="202"/>
                </a:cubicBezTo>
                <a:close/>
                <a:moveTo>
                  <a:pt x="120" y="203"/>
                </a:moveTo>
                <a:cubicBezTo>
                  <a:pt x="122" y="202"/>
                  <a:pt x="124" y="201"/>
                  <a:pt x="126" y="200"/>
                </a:cubicBezTo>
                <a:cubicBezTo>
                  <a:pt x="124" y="201"/>
                  <a:pt x="122" y="203"/>
                  <a:pt x="120" y="205"/>
                </a:cubicBezTo>
                <a:cubicBezTo>
                  <a:pt x="120" y="205"/>
                  <a:pt x="120" y="204"/>
                  <a:pt x="119" y="204"/>
                </a:cubicBezTo>
                <a:cubicBezTo>
                  <a:pt x="120" y="204"/>
                  <a:pt x="120" y="203"/>
                  <a:pt x="120" y="203"/>
                </a:cubicBezTo>
                <a:close/>
                <a:moveTo>
                  <a:pt x="125" y="204"/>
                </a:moveTo>
                <a:cubicBezTo>
                  <a:pt x="127" y="202"/>
                  <a:pt x="128" y="201"/>
                  <a:pt x="129" y="200"/>
                </a:cubicBezTo>
                <a:cubicBezTo>
                  <a:pt x="128" y="201"/>
                  <a:pt x="127" y="203"/>
                  <a:pt x="126" y="204"/>
                </a:cubicBezTo>
                <a:cubicBezTo>
                  <a:pt x="125" y="205"/>
                  <a:pt x="124" y="206"/>
                  <a:pt x="123" y="206"/>
                </a:cubicBezTo>
                <a:cubicBezTo>
                  <a:pt x="123" y="206"/>
                  <a:pt x="122" y="206"/>
                  <a:pt x="122" y="206"/>
                </a:cubicBezTo>
                <a:cubicBezTo>
                  <a:pt x="123" y="205"/>
                  <a:pt x="124" y="205"/>
                  <a:pt x="125" y="204"/>
                </a:cubicBezTo>
                <a:close/>
                <a:moveTo>
                  <a:pt x="127" y="206"/>
                </a:moveTo>
                <a:cubicBezTo>
                  <a:pt x="129" y="205"/>
                  <a:pt x="131" y="204"/>
                  <a:pt x="132" y="203"/>
                </a:cubicBezTo>
                <a:cubicBezTo>
                  <a:pt x="131" y="204"/>
                  <a:pt x="130" y="205"/>
                  <a:pt x="129" y="206"/>
                </a:cubicBezTo>
                <a:cubicBezTo>
                  <a:pt x="128" y="207"/>
                  <a:pt x="127" y="208"/>
                  <a:pt x="125" y="209"/>
                </a:cubicBezTo>
                <a:cubicBezTo>
                  <a:pt x="125" y="209"/>
                  <a:pt x="125" y="208"/>
                  <a:pt x="125" y="208"/>
                </a:cubicBezTo>
                <a:cubicBezTo>
                  <a:pt x="126" y="208"/>
                  <a:pt x="126" y="207"/>
                  <a:pt x="127" y="206"/>
                </a:cubicBezTo>
                <a:close/>
                <a:moveTo>
                  <a:pt x="147" y="192"/>
                </a:moveTo>
                <a:cubicBezTo>
                  <a:pt x="151" y="189"/>
                  <a:pt x="154" y="185"/>
                  <a:pt x="158" y="182"/>
                </a:cubicBezTo>
                <a:cubicBezTo>
                  <a:pt x="159" y="182"/>
                  <a:pt x="160" y="181"/>
                  <a:pt x="161" y="181"/>
                </a:cubicBezTo>
                <a:cubicBezTo>
                  <a:pt x="160" y="182"/>
                  <a:pt x="159" y="183"/>
                  <a:pt x="158" y="184"/>
                </a:cubicBezTo>
                <a:cubicBezTo>
                  <a:pt x="156" y="186"/>
                  <a:pt x="154" y="187"/>
                  <a:pt x="152" y="189"/>
                </a:cubicBezTo>
                <a:cubicBezTo>
                  <a:pt x="150" y="190"/>
                  <a:pt x="149" y="191"/>
                  <a:pt x="147" y="192"/>
                </a:cubicBezTo>
                <a:close/>
                <a:moveTo>
                  <a:pt x="153" y="199"/>
                </a:moveTo>
                <a:cubicBezTo>
                  <a:pt x="155" y="198"/>
                  <a:pt x="156" y="197"/>
                  <a:pt x="157" y="197"/>
                </a:cubicBezTo>
                <a:cubicBezTo>
                  <a:pt x="155" y="198"/>
                  <a:pt x="153" y="199"/>
                  <a:pt x="151" y="201"/>
                </a:cubicBezTo>
                <a:cubicBezTo>
                  <a:pt x="152" y="200"/>
                  <a:pt x="153" y="199"/>
                  <a:pt x="153" y="199"/>
                </a:cubicBezTo>
                <a:close/>
                <a:moveTo>
                  <a:pt x="155" y="195"/>
                </a:moveTo>
                <a:cubicBezTo>
                  <a:pt x="154" y="195"/>
                  <a:pt x="153" y="196"/>
                  <a:pt x="153" y="196"/>
                </a:cubicBezTo>
                <a:cubicBezTo>
                  <a:pt x="157" y="192"/>
                  <a:pt x="161" y="187"/>
                  <a:pt x="166" y="183"/>
                </a:cubicBezTo>
                <a:cubicBezTo>
                  <a:pt x="165" y="183"/>
                  <a:pt x="165" y="184"/>
                  <a:pt x="164" y="185"/>
                </a:cubicBezTo>
                <a:cubicBezTo>
                  <a:pt x="161" y="188"/>
                  <a:pt x="158" y="191"/>
                  <a:pt x="155" y="195"/>
                </a:cubicBezTo>
                <a:close/>
                <a:moveTo>
                  <a:pt x="178" y="173"/>
                </a:moveTo>
                <a:cubicBezTo>
                  <a:pt x="178" y="173"/>
                  <a:pt x="178" y="173"/>
                  <a:pt x="178" y="173"/>
                </a:cubicBezTo>
                <a:cubicBezTo>
                  <a:pt x="176" y="176"/>
                  <a:pt x="174" y="180"/>
                  <a:pt x="172" y="184"/>
                </a:cubicBezTo>
                <a:cubicBezTo>
                  <a:pt x="169" y="186"/>
                  <a:pt x="165" y="188"/>
                  <a:pt x="162" y="190"/>
                </a:cubicBezTo>
                <a:cubicBezTo>
                  <a:pt x="167" y="184"/>
                  <a:pt x="173" y="179"/>
                  <a:pt x="178" y="173"/>
                </a:cubicBezTo>
                <a:close/>
                <a:moveTo>
                  <a:pt x="183" y="168"/>
                </a:moveTo>
                <a:cubicBezTo>
                  <a:pt x="185" y="166"/>
                  <a:pt x="187" y="164"/>
                  <a:pt x="189" y="163"/>
                </a:cubicBezTo>
                <a:cubicBezTo>
                  <a:pt x="189" y="163"/>
                  <a:pt x="189" y="162"/>
                  <a:pt x="189" y="162"/>
                </a:cubicBezTo>
                <a:cubicBezTo>
                  <a:pt x="185" y="168"/>
                  <a:pt x="180" y="174"/>
                  <a:pt x="176" y="180"/>
                </a:cubicBezTo>
                <a:cubicBezTo>
                  <a:pt x="178" y="176"/>
                  <a:pt x="181" y="172"/>
                  <a:pt x="183" y="168"/>
                </a:cubicBezTo>
                <a:close/>
                <a:moveTo>
                  <a:pt x="178" y="198"/>
                </a:moveTo>
                <a:cubicBezTo>
                  <a:pt x="178" y="197"/>
                  <a:pt x="179" y="197"/>
                  <a:pt x="180" y="196"/>
                </a:cubicBezTo>
                <a:cubicBezTo>
                  <a:pt x="178" y="198"/>
                  <a:pt x="176" y="199"/>
                  <a:pt x="175" y="201"/>
                </a:cubicBezTo>
                <a:cubicBezTo>
                  <a:pt x="174" y="201"/>
                  <a:pt x="174" y="201"/>
                  <a:pt x="174" y="201"/>
                </a:cubicBezTo>
                <a:cubicBezTo>
                  <a:pt x="175" y="200"/>
                  <a:pt x="176" y="199"/>
                  <a:pt x="178" y="198"/>
                </a:cubicBezTo>
                <a:close/>
                <a:moveTo>
                  <a:pt x="172" y="191"/>
                </a:moveTo>
                <a:cubicBezTo>
                  <a:pt x="175" y="189"/>
                  <a:pt x="177" y="187"/>
                  <a:pt x="180" y="184"/>
                </a:cubicBezTo>
                <a:cubicBezTo>
                  <a:pt x="179" y="185"/>
                  <a:pt x="179" y="185"/>
                  <a:pt x="179" y="186"/>
                </a:cubicBezTo>
                <a:cubicBezTo>
                  <a:pt x="177" y="188"/>
                  <a:pt x="174" y="189"/>
                  <a:pt x="172" y="191"/>
                </a:cubicBezTo>
                <a:close/>
                <a:moveTo>
                  <a:pt x="179" y="179"/>
                </a:moveTo>
                <a:cubicBezTo>
                  <a:pt x="184" y="172"/>
                  <a:pt x="189" y="166"/>
                  <a:pt x="194" y="159"/>
                </a:cubicBezTo>
                <a:cubicBezTo>
                  <a:pt x="194" y="159"/>
                  <a:pt x="195" y="159"/>
                  <a:pt x="195" y="158"/>
                </a:cubicBezTo>
                <a:cubicBezTo>
                  <a:pt x="192" y="163"/>
                  <a:pt x="189" y="169"/>
                  <a:pt x="185" y="174"/>
                </a:cubicBezTo>
                <a:cubicBezTo>
                  <a:pt x="185" y="174"/>
                  <a:pt x="185" y="174"/>
                  <a:pt x="185" y="174"/>
                </a:cubicBezTo>
                <a:cubicBezTo>
                  <a:pt x="183" y="175"/>
                  <a:pt x="181" y="177"/>
                  <a:pt x="179" y="179"/>
                </a:cubicBezTo>
                <a:close/>
                <a:moveTo>
                  <a:pt x="196" y="176"/>
                </a:moveTo>
                <a:cubicBezTo>
                  <a:pt x="196" y="177"/>
                  <a:pt x="195" y="179"/>
                  <a:pt x="195" y="180"/>
                </a:cubicBezTo>
                <a:cubicBezTo>
                  <a:pt x="195" y="180"/>
                  <a:pt x="194" y="180"/>
                  <a:pt x="194" y="180"/>
                </a:cubicBezTo>
                <a:cubicBezTo>
                  <a:pt x="193" y="181"/>
                  <a:pt x="191" y="183"/>
                  <a:pt x="189" y="184"/>
                </a:cubicBezTo>
                <a:cubicBezTo>
                  <a:pt x="191" y="181"/>
                  <a:pt x="194" y="179"/>
                  <a:pt x="196" y="176"/>
                </a:cubicBezTo>
                <a:close/>
                <a:moveTo>
                  <a:pt x="198" y="182"/>
                </a:moveTo>
                <a:cubicBezTo>
                  <a:pt x="199" y="182"/>
                  <a:pt x="199" y="182"/>
                  <a:pt x="199" y="182"/>
                </a:cubicBezTo>
                <a:cubicBezTo>
                  <a:pt x="198" y="183"/>
                  <a:pt x="197" y="184"/>
                  <a:pt x="195" y="185"/>
                </a:cubicBezTo>
                <a:cubicBezTo>
                  <a:pt x="196" y="184"/>
                  <a:pt x="197" y="183"/>
                  <a:pt x="198" y="182"/>
                </a:cubicBezTo>
                <a:close/>
                <a:moveTo>
                  <a:pt x="199" y="176"/>
                </a:moveTo>
                <a:cubicBezTo>
                  <a:pt x="200" y="175"/>
                  <a:pt x="200" y="173"/>
                  <a:pt x="201" y="172"/>
                </a:cubicBezTo>
                <a:cubicBezTo>
                  <a:pt x="201" y="172"/>
                  <a:pt x="201" y="172"/>
                  <a:pt x="201" y="172"/>
                </a:cubicBezTo>
                <a:cubicBezTo>
                  <a:pt x="201" y="173"/>
                  <a:pt x="200" y="174"/>
                  <a:pt x="200" y="175"/>
                </a:cubicBezTo>
                <a:cubicBezTo>
                  <a:pt x="200" y="176"/>
                  <a:pt x="199" y="176"/>
                  <a:pt x="199" y="176"/>
                </a:cubicBezTo>
                <a:close/>
                <a:moveTo>
                  <a:pt x="200" y="164"/>
                </a:moveTo>
                <a:cubicBezTo>
                  <a:pt x="200" y="164"/>
                  <a:pt x="199" y="165"/>
                  <a:pt x="199" y="165"/>
                </a:cubicBezTo>
                <a:cubicBezTo>
                  <a:pt x="200" y="163"/>
                  <a:pt x="202" y="161"/>
                  <a:pt x="203" y="158"/>
                </a:cubicBezTo>
                <a:cubicBezTo>
                  <a:pt x="202" y="160"/>
                  <a:pt x="202" y="161"/>
                  <a:pt x="201" y="162"/>
                </a:cubicBezTo>
                <a:cubicBezTo>
                  <a:pt x="201" y="163"/>
                  <a:pt x="201" y="163"/>
                  <a:pt x="200" y="164"/>
                </a:cubicBezTo>
                <a:close/>
                <a:moveTo>
                  <a:pt x="203" y="141"/>
                </a:moveTo>
                <a:cubicBezTo>
                  <a:pt x="206" y="138"/>
                  <a:pt x="209" y="134"/>
                  <a:pt x="212" y="131"/>
                </a:cubicBezTo>
                <a:cubicBezTo>
                  <a:pt x="210" y="134"/>
                  <a:pt x="208" y="137"/>
                  <a:pt x="206" y="139"/>
                </a:cubicBezTo>
                <a:cubicBezTo>
                  <a:pt x="205" y="140"/>
                  <a:pt x="205" y="141"/>
                  <a:pt x="204" y="142"/>
                </a:cubicBezTo>
                <a:cubicBezTo>
                  <a:pt x="204" y="141"/>
                  <a:pt x="203" y="141"/>
                  <a:pt x="203" y="141"/>
                </a:cubicBezTo>
                <a:close/>
                <a:moveTo>
                  <a:pt x="206" y="167"/>
                </a:moveTo>
                <a:cubicBezTo>
                  <a:pt x="208" y="165"/>
                  <a:pt x="209" y="164"/>
                  <a:pt x="210" y="163"/>
                </a:cubicBezTo>
                <a:cubicBezTo>
                  <a:pt x="208" y="165"/>
                  <a:pt x="207" y="168"/>
                  <a:pt x="205" y="170"/>
                </a:cubicBezTo>
                <a:cubicBezTo>
                  <a:pt x="206" y="169"/>
                  <a:pt x="206" y="168"/>
                  <a:pt x="206" y="167"/>
                </a:cubicBezTo>
                <a:close/>
                <a:moveTo>
                  <a:pt x="208" y="157"/>
                </a:moveTo>
                <a:cubicBezTo>
                  <a:pt x="208" y="157"/>
                  <a:pt x="208" y="158"/>
                  <a:pt x="208" y="158"/>
                </a:cubicBezTo>
                <a:cubicBezTo>
                  <a:pt x="209" y="154"/>
                  <a:pt x="210" y="151"/>
                  <a:pt x="212" y="147"/>
                </a:cubicBezTo>
                <a:cubicBezTo>
                  <a:pt x="210" y="151"/>
                  <a:pt x="209" y="154"/>
                  <a:pt x="208" y="157"/>
                </a:cubicBezTo>
                <a:close/>
                <a:moveTo>
                  <a:pt x="214" y="164"/>
                </a:moveTo>
                <a:cubicBezTo>
                  <a:pt x="216" y="162"/>
                  <a:pt x="219" y="160"/>
                  <a:pt x="221" y="158"/>
                </a:cubicBezTo>
                <a:cubicBezTo>
                  <a:pt x="220" y="161"/>
                  <a:pt x="218" y="164"/>
                  <a:pt x="216" y="166"/>
                </a:cubicBezTo>
                <a:cubicBezTo>
                  <a:pt x="215" y="169"/>
                  <a:pt x="213" y="171"/>
                  <a:pt x="211" y="173"/>
                </a:cubicBezTo>
                <a:cubicBezTo>
                  <a:pt x="211" y="173"/>
                  <a:pt x="211" y="173"/>
                  <a:pt x="211" y="173"/>
                </a:cubicBezTo>
                <a:cubicBezTo>
                  <a:pt x="212" y="170"/>
                  <a:pt x="213" y="167"/>
                  <a:pt x="214" y="164"/>
                </a:cubicBezTo>
                <a:close/>
                <a:moveTo>
                  <a:pt x="210" y="165"/>
                </a:moveTo>
                <a:cubicBezTo>
                  <a:pt x="211" y="164"/>
                  <a:pt x="212" y="163"/>
                  <a:pt x="212" y="162"/>
                </a:cubicBezTo>
                <a:cubicBezTo>
                  <a:pt x="212" y="163"/>
                  <a:pt x="212" y="163"/>
                  <a:pt x="212" y="164"/>
                </a:cubicBezTo>
                <a:cubicBezTo>
                  <a:pt x="211" y="165"/>
                  <a:pt x="211" y="165"/>
                  <a:pt x="210" y="165"/>
                </a:cubicBezTo>
                <a:close/>
                <a:moveTo>
                  <a:pt x="217" y="159"/>
                </a:moveTo>
                <a:cubicBezTo>
                  <a:pt x="217" y="158"/>
                  <a:pt x="217" y="158"/>
                  <a:pt x="217" y="158"/>
                </a:cubicBezTo>
                <a:cubicBezTo>
                  <a:pt x="217" y="158"/>
                  <a:pt x="217" y="157"/>
                  <a:pt x="217" y="157"/>
                </a:cubicBezTo>
                <a:cubicBezTo>
                  <a:pt x="218" y="156"/>
                  <a:pt x="220" y="156"/>
                  <a:pt x="221" y="156"/>
                </a:cubicBezTo>
                <a:cubicBezTo>
                  <a:pt x="220" y="157"/>
                  <a:pt x="218" y="158"/>
                  <a:pt x="217" y="159"/>
                </a:cubicBezTo>
                <a:close/>
                <a:moveTo>
                  <a:pt x="217" y="138"/>
                </a:moveTo>
                <a:cubicBezTo>
                  <a:pt x="216" y="143"/>
                  <a:pt x="216" y="147"/>
                  <a:pt x="215" y="151"/>
                </a:cubicBezTo>
                <a:cubicBezTo>
                  <a:pt x="214" y="152"/>
                  <a:pt x="212" y="154"/>
                  <a:pt x="211" y="155"/>
                </a:cubicBezTo>
                <a:cubicBezTo>
                  <a:pt x="213" y="149"/>
                  <a:pt x="215" y="144"/>
                  <a:pt x="217" y="138"/>
                </a:cubicBezTo>
                <a:cubicBezTo>
                  <a:pt x="217" y="138"/>
                  <a:pt x="217" y="138"/>
                  <a:pt x="217" y="138"/>
                </a:cubicBezTo>
                <a:close/>
                <a:moveTo>
                  <a:pt x="215" y="138"/>
                </a:moveTo>
                <a:cubicBezTo>
                  <a:pt x="216" y="136"/>
                  <a:pt x="217" y="134"/>
                  <a:pt x="217" y="132"/>
                </a:cubicBezTo>
                <a:cubicBezTo>
                  <a:pt x="217" y="132"/>
                  <a:pt x="217" y="132"/>
                  <a:pt x="217" y="132"/>
                </a:cubicBezTo>
                <a:cubicBezTo>
                  <a:pt x="217" y="132"/>
                  <a:pt x="217" y="133"/>
                  <a:pt x="217" y="133"/>
                </a:cubicBezTo>
                <a:cubicBezTo>
                  <a:pt x="217" y="135"/>
                  <a:pt x="216" y="137"/>
                  <a:pt x="215" y="138"/>
                </a:cubicBezTo>
                <a:close/>
                <a:moveTo>
                  <a:pt x="216" y="117"/>
                </a:moveTo>
                <a:cubicBezTo>
                  <a:pt x="218" y="115"/>
                  <a:pt x="219" y="113"/>
                  <a:pt x="221" y="111"/>
                </a:cubicBezTo>
                <a:cubicBezTo>
                  <a:pt x="221" y="112"/>
                  <a:pt x="221" y="112"/>
                  <a:pt x="221" y="113"/>
                </a:cubicBezTo>
                <a:cubicBezTo>
                  <a:pt x="219" y="114"/>
                  <a:pt x="218" y="116"/>
                  <a:pt x="216" y="117"/>
                </a:cubicBezTo>
                <a:close/>
                <a:moveTo>
                  <a:pt x="221" y="99"/>
                </a:moveTo>
                <a:cubicBezTo>
                  <a:pt x="220" y="98"/>
                  <a:pt x="220" y="97"/>
                  <a:pt x="220" y="96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21" y="97"/>
                  <a:pt x="221" y="98"/>
                  <a:pt x="221" y="99"/>
                </a:cubicBezTo>
                <a:cubicBezTo>
                  <a:pt x="221" y="99"/>
                  <a:pt x="221" y="99"/>
                  <a:pt x="221" y="99"/>
                </a:cubicBezTo>
                <a:close/>
                <a:moveTo>
                  <a:pt x="220" y="108"/>
                </a:moveTo>
                <a:cubicBezTo>
                  <a:pt x="220" y="108"/>
                  <a:pt x="220" y="108"/>
                  <a:pt x="220" y="109"/>
                </a:cubicBezTo>
                <a:cubicBezTo>
                  <a:pt x="220" y="109"/>
                  <a:pt x="220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7" y="110"/>
                  <a:pt x="216" y="111"/>
                  <a:pt x="215" y="111"/>
                </a:cubicBezTo>
                <a:cubicBezTo>
                  <a:pt x="215" y="111"/>
                  <a:pt x="215" y="111"/>
                  <a:pt x="215" y="111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7" y="110"/>
                  <a:pt x="219" y="109"/>
                  <a:pt x="220" y="108"/>
                </a:cubicBezTo>
                <a:close/>
                <a:moveTo>
                  <a:pt x="219" y="93"/>
                </a:moveTo>
                <a:cubicBezTo>
                  <a:pt x="219" y="92"/>
                  <a:pt x="218" y="90"/>
                  <a:pt x="218" y="89"/>
                </a:cubicBezTo>
                <a:cubicBezTo>
                  <a:pt x="218" y="89"/>
                  <a:pt x="219" y="89"/>
                  <a:pt x="219" y="89"/>
                </a:cubicBezTo>
                <a:cubicBezTo>
                  <a:pt x="219" y="90"/>
                  <a:pt x="219" y="92"/>
                  <a:pt x="220" y="93"/>
                </a:cubicBezTo>
                <a:cubicBezTo>
                  <a:pt x="220" y="93"/>
                  <a:pt x="219" y="93"/>
                  <a:pt x="219" y="93"/>
                </a:cubicBezTo>
                <a:close/>
                <a:moveTo>
                  <a:pt x="217" y="87"/>
                </a:moveTo>
                <a:cubicBezTo>
                  <a:pt x="217" y="86"/>
                  <a:pt x="217" y="85"/>
                  <a:pt x="217" y="84"/>
                </a:cubicBezTo>
                <a:cubicBezTo>
                  <a:pt x="217" y="84"/>
                  <a:pt x="217" y="84"/>
                  <a:pt x="217" y="84"/>
                </a:cubicBezTo>
                <a:cubicBezTo>
                  <a:pt x="218" y="85"/>
                  <a:pt x="218" y="86"/>
                  <a:pt x="218" y="87"/>
                </a:cubicBezTo>
                <a:cubicBezTo>
                  <a:pt x="218" y="87"/>
                  <a:pt x="218" y="87"/>
                  <a:pt x="217" y="87"/>
                </a:cubicBezTo>
                <a:close/>
                <a:moveTo>
                  <a:pt x="216" y="82"/>
                </a:moveTo>
                <a:cubicBezTo>
                  <a:pt x="215" y="79"/>
                  <a:pt x="215" y="77"/>
                  <a:pt x="214" y="74"/>
                </a:cubicBezTo>
                <a:cubicBezTo>
                  <a:pt x="215" y="75"/>
                  <a:pt x="215" y="76"/>
                  <a:pt x="216" y="77"/>
                </a:cubicBezTo>
                <a:cubicBezTo>
                  <a:pt x="216" y="78"/>
                  <a:pt x="216" y="80"/>
                  <a:pt x="217" y="82"/>
                </a:cubicBezTo>
                <a:cubicBezTo>
                  <a:pt x="217" y="82"/>
                  <a:pt x="216" y="82"/>
                  <a:pt x="216" y="82"/>
                </a:cubicBezTo>
                <a:close/>
                <a:moveTo>
                  <a:pt x="215" y="88"/>
                </a:moveTo>
                <a:cubicBezTo>
                  <a:pt x="211" y="90"/>
                  <a:pt x="208" y="92"/>
                  <a:pt x="205" y="93"/>
                </a:cubicBezTo>
                <a:cubicBezTo>
                  <a:pt x="204" y="93"/>
                  <a:pt x="204" y="93"/>
                  <a:pt x="204" y="93"/>
                </a:cubicBezTo>
                <a:cubicBezTo>
                  <a:pt x="206" y="91"/>
                  <a:pt x="208" y="90"/>
                  <a:pt x="210" y="88"/>
                </a:cubicBezTo>
                <a:cubicBezTo>
                  <a:pt x="211" y="87"/>
                  <a:pt x="213" y="87"/>
                  <a:pt x="214" y="86"/>
                </a:cubicBezTo>
                <a:cubicBezTo>
                  <a:pt x="214" y="87"/>
                  <a:pt x="214" y="88"/>
                  <a:pt x="215" y="88"/>
                </a:cubicBezTo>
                <a:close/>
                <a:moveTo>
                  <a:pt x="206" y="85"/>
                </a:moveTo>
                <a:cubicBezTo>
                  <a:pt x="208" y="84"/>
                  <a:pt x="208" y="84"/>
                  <a:pt x="208" y="84"/>
                </a:cubicBezTo>
                <a:cubicBezTo>
                  <a:pt x="209" y="83"/>
                  <a:pt x="208" y="82"/>
                  <a:pt x="207" y="82"/>
                </a:cubicBezTo>
                <a:cubicBezTo>
                  <a:pt x="209" y="81"/>
                  <a:pt x="210" y="80"/>
                  <a:pt x="212" y="79"/>
                </a:cubicBezTo>
                <a:cubicBezTo>
                  <a:pt x="212" y="81"/>
                  <a:pt x="213" y="82"/>
                  <a:pt x="213" y="83"/>
                </a:cubicBezTo>
                <a:cubicBezTo>
                  <a:pt x="211" y="84"/>
                  <a:pt x="208" y="84"/>
                  <a:pt x="206" y="85"/>
                </a:cubicBezTo>
                <a:close/>
                <a:moveTo>
                  <a:pt x="206" y="58"/>
                </a:moveTo>
                <a:cubicBezTo>
                  <a:pt x="206" y="58"/>
                  <a:pt x="206" y="58"/>
                  <a:pt x="206" y="57"/>
                </a:cubicBezTo>
                <a:cubicBezTo>
                  <a:pt x="207" y="58"/>
                  <a:pt x="208" y="59"/>
                  <a:pt x="209" y="60"/>
                </a:cubicBezTo>
                <a:cubicBezTo>
                  <a:pt x="209" y="61"/>
                  <a:pt x="210" y="61"/>
                  <a:pt x="210" y="61"/>
                </a:cubicBezTo>
                <a:cubicBezTo>
                  <a:pt x="211" y="62"/>
                  <a:pt x="211" y="63"/>
                  <a:pt x="212" y="63"/>
                </a:cubicBezTo>
                <a:cubicBezTo>
                  <a:pt x="210" y="61"/>
                  <a:pt x="208" y="60"/>
                  <a:pt x="206" y="58"/>
                </a:cubicBezTo>
                <a:close/>
                <a:moveTo>
                  <a:pt x="206" y="60"/>
                </a:moveTo>
                <a:cubicBezTo>
                  <a:pt x="206" y="60"/>
                  <a:pt x="205" y="60"/>
                  <a:pt x="205" y="60"/>
                </a:cubicBezTo>
                <a:cubicBezTo>
                  <a:pt x="204" y="59"/>
                  <a:pt x="204" y="58"/>
                  <a:pt x="203" y="57"/>
                </a:cubicBezTo>
                <a:cubicBezTo>
                  <a:pt x="204" y="58"/>
                  <a:pt x="204" y="58"/>
                  <a:pt x="205" y="59"/>
                </a:cubicBezTo>
                <a:cubicBezTo>
                  <a:pt x="205" y="60"/>
                  <a:pt x="206" y="60"/>
                  <a:pt x="206" y="60"/>
                </a:cubicBezTo>
                <a:close/>
                <a:moveTo>
                  <a:pt x="211" y="67"/>
                </a:moveTo>
                <a:cubicBezTo>
                  <a:pt x="210" y="67"/>
                  <a:pt x="210" y="67"/>
                  <a:pt x="211" y="67"/>
                </a:cubicBezTo>
                <a:cubicBezTo>
                  <a:pt x="211" y="68"/>
                  <a:pt x="211" y="69"/>
                  <a:pt x="211" y="70"/>
                </a:cubicBezTo>
                <a:cubicBezTo>
                  <a:pt x="209" y="71"/>
                  <a:pt x="207" y="72"/>
                  <a:pt x="205" y="73"/>
                </a:cubicBezTo>
                <a:cubicBezTo>
                  <a:pt x="206" y="71"/>
                  <a:pt x="207" y="70"/>
                  <a:pt x="208" y="68"/>
                </a:cubicBezTo>
                <a:cubicBezTo>
                  <a:pt x="209" y="67"/>
                  <a:pt x="208" y="66"/>
                  <a:pt x="207" y="67"/>
                </a:cubicBezTo>
                <a:cubicBezTo>
                  <a:pt x="207" y="67"/>
                  <a:pt x="207" y="67"/>
                  <a:pt x="206" y="68"/>
                </a:cubicBezTo>
                <a:cubicBezTo>
                  <a:pt x="206" y="67"/>
                  <a:pt x="206" y="67"/>
                  <a:pt x="205" y="67"/>
                </a:cubicBezTo>
                <a:cubicBezTo>
                  <a:pt x="201" y="68"/>
                  <a:pt x="196" y="69"/>
                  <a:pt x="191" y="71"/>
                </a:cubicBezTo>
                <a:cubicBezTo>
                  <a:pt x="196" y="69"/>
                  <a:pt x="200" y="66"/>
                  <a:pt x="204" y="64"/>
                </a:cubicBezTo>
                <a:cubicBezTo>
                  <a:pt x="205" y="63"/>
                  <a:pt x="204" y="62"/>
                  <a:pt x="203" y="62"/>
                </a:cubicBezTo>
                <a:cubicBezTo>
                  <a:pt x="202" y="62"/>
                  <a:pt x="202" y="63"/>
                  <a:pt x="202" y="63"/>
                </a:cubicBezTo>
                <a:cubicBezTo>
                  <a:pt x="202" y="63"/>
                  <a:pt x="202" y="62"/>
                  <a:pt x="202" y="62"/>
                </a:cubicBezTo>
                <a:cubicBezTo>
                  <a:pt x="203" y="62"/>
                  <a:pt x="203" y="60"/>
                  <a:pt x="202" y="61"/>
                </a:cubicBezTo>
                <a:cubicBezTo>
                  <a:pt x="201" y="61"/>
                  <a:pt x="201" y="61"/>
                  <a:pt x="201" y="61"/>
                </a:cubicBezTo>
                <a:cubicBezTo>
                  <a:pt x="202" y="61"/>
                  <a:pt x="202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5" y="63"/>
                  <a:pt x="208" y="65"/>
                  <a:pt x="211" y="67"/>
                </a:cubicBezTo>
                <a:close/>
                <a:moveTo>
                  <a:pt x="187" y="63"/>
                </a:moveTo>
                <a:cubicBezTo>
                  <a:pt x="191" y="61"/>
                  <a:pt x="195" y="59"/>
                  <a:pt x="198" y="56"/>
                </a:cubicBezTo>
                <a:cubicBezTo>
                  <a:pt x="199" y="57"/>
                  <a:pt x="200" y="58"/>
                  <a:pt x="201" y="59"/>
                </a:cubicBezTo>
                <a:cubicBezTo>
                  <a:pt x="196" y="60"/>
                  <a:pt x="192" y="61"/>
                  <a:pt x="187" y="63"/>
                </a:cubicBezTo>
                <a:close/>
                <a:moveTo>
                  <a:pt x="191" y="56"/>
                </a:moveTo>
                <a:cubicBezTo>
                  <a:pt x="192" y="55"/>
                  <a:pt x="193" y="55"/>
                  <a:pt x="194" y="54"/>
                </a:cubicBezTo>
                <a:cubicBezTo>
                  <a:pt x="195" y="54"/>
                  <a:pt x="195" y="54"/>
                  <a:pt x="195" y="54"/>
                </a:cubicBezTo>
                <a:cubicBezTo>
                  <a:pt x="195" y="54"/>
                  <a:pt x="196" y="54"/>
                  <a:pt x="196" y="55"/>
                </a:cubicBezTo>
                <a:cubicBezTo>
                  <a:pt x="194" y="55"/>
                  <a:pt x="193" y="55"/>
                  <a:pt x="191" y="56"/>
                </a:cubicBezTo>
                <a:close/>
                <a:moveTo>
                  <a:pt x="189" y="54"/>
                </a:moveTo>
                <a:cubicBezTo>
                  <a:pt x="189" y="54"/>
                  <a:pt x="189" y="54"/>
                  <a:pt x="190" y="53"/>
                </a:cubicBezTo>
                <a:cubicBezTo>
                  <a:pt x="190" y="53"/>
                  <a:pt x="189" y="52"/>
                  <a:pt x="188" y="52"/>
                </a:cubicBezTo>
                <a:cubicBezTo>
                  <a:pt x="187" y="53"/>
                  <a:pt x="186" y="54"/>
                  <a:pt x="186" y="55"/>
                </a:cubicBezTo>
                <a:cubicBezTo>
                  <a:pt x="185" y="54"/>
                  <a:pt x="185" y="54"/>
                  <a:pt x="184" y="53"/>
                </a:cubicBezTo>
                <a:cubicBezTo>
                  <a:pt x="186" y="52"/>
                  <a:pt x="188" y="51"/>
                  <a:pt x="189" y="50"/>
                </a:cubicBezTo>
                <a:cubicBezTo>
                  <a:pt x="191" y="51"/>
                  <a:pt x="192" y="52"/>
                  <a:pt x="193" y="53"/>
                </a:cubicBezTo>
                <a:cubicBezTo>
                  <a:pt x="192" y="53"/>
                  <a:pt x="190" y="54"/>
                  <a:pt x="189" y="54"/>
                </a:cubicBezTo>
                <a:close/>
                <a:moveTo>
                  <a:pt x="184" y="56"/>
                </a:moveTo>
                <a:cubicBezTo>
                  <a:pt x="182" y="57"/>
                  <a:pt x="179" y="58"/>
                  <a:pt x="176" y="59"/>
                </a:cubicBezTo>
                <a:cubicBezTo>
                  <a:pt x="177" y="58"/>
                  <a:pt x="178" y="57"/>
                  <a:pt x="179" y="55"/>
                </a:cubicBezTo>
                <a:cubicBezTo>
                  <a:pt x="180" y="55"/>
                  <a:pt x="181" y="54"/>
                  <a:pt x="183" y="54"/>
                </a:cubicBezTo>
                <a:cubicBezTo>
                  <a:pt x="183" y="54"/>
                  <a:pt x="184" y="55"/>
                  <a:pt x="184" y="56"/>
                </a:cubicBezTo>
                <a:close/>
                <a:moveTo>
                  <a:pt x="180" y="50"/>
                </a:moveTo>
                <a:cubicBezTo>
                  <a:pt x="177" y="51"/>
                  <a:pt x="173" y="53"/>
                  <a:pt x="170" y="54"/>
                </a:cubicBezTo>
                <a:cubicBezTo>
                  <a:pt x="171" y="53"/>
                  <a:pt x="173" y="51"/>
                  <a:pt x="174" y="50"/>
                </a:cubicBezTo>
                <a:cubicBezTo>
                  <a:pt x="176" y="49"/>
                  <a:pt x="178" y="48"/>
                  <a:pt x="179" y="48"/>
                </a:cubicBezTo>
                <a:cubicBezTo>
                  <a:pt x="180" y="48"/>
                  <a:pt x="180" y="49"/>
                  <a:pt x="180" y="50"/>
                </a:cubicBezTo>
                <a:cubicBezTo>
                  <a:pt x="180" y="50"/>
                  <a:pt x="180" y="50"/>
                  <a:pt x="180" y="50"/>
                </a:cubicBezTo>
                <a:close/>
                <a:moveTo>
                  <a:pt x="166" y="49"/>
                </a:moveTo>
                <a:cubicBezTo>
                  <a:pt x="167" y="48"/>
                  <a:pt x="168" y="47"/>
                  <a:pt x="169" y="46"/>
                </a:cubicBezTo>
                <a:cubicBezTo>
                  <a:pt x="172" y="45"/>
                  <a:pt x="175" y="44"/>
                  <a:pt x="178" y="44"/>
                </a:cubicBezTo>
                <a:cubicBezTo>
                  <a:pt x="174" y="45"/>
                  <a:pt x="170" y="47"/>
                  <a:pt x="166" y="49"/>
                </a:cubicBezTo>
                <a:close/>
                <a:moveTo>
                  <a:pt x="166" y="53"/>
                </a:moveTo>
                <a:cubicBezTo>
                  <a:pt x="163" y="55"/>
                  <a:pt x="159" y="58"/>
                  <a:pt x="156" y="60"/>
                </a:cubicBezTo>
                <a:cubicBezTo>
                  <a:pt x="155" y="61"/>
                  <a:pt x="154" y="61"/>
                  <a:pt x="153" y="62"/>
                </a:cubicBezTo>
                <a:cubicBezTo>
                  <a:pt x="154" y="60"/>
                  <a:pt x="155" y="59"/>
                  <a:pt x="156" y="58"/>
                </a:cubicBezTo>
                <a:cubicBezTo>
                  <a:pt x="159" y="56"/>
                  <a:pt x="162" y="55"/>
                  <a:pt x="166" y="53"/>
                </a:cubicBezTo>
                <a:cubicBezTo>
                  <a:pt x="166" y="53"/>
                  <a:pt x="166" y="53"/>
                  <a:pt x="166" y="53"/>
                </a:cubicBezTo>
                <a:close/>
                <a:moveTo>
                  <a:pt x="154" y="49"/>
                </a:moveTo>
                <a:cubicBezTo>
                  <a:pt x="154" y="48"/>
                  <a:pt x="155" y="48"/>
                  <a:pt x="155" y="48"/>
                </a:cubicBezTo>
                <a:cubicBezTo>
                  <a:pt x="157" y="47"/>
                  <a:pt x="159" y="46"/>
                  <a:pt x="160" y="46"/>
                </a:cubicBezTo>
                <a:cubicBezTo>
                  <a:pt x="158" y="47"/>
                  <a:pt x="156" y="48"/>
                  <a:pt x="154" y="49"/>
                </a:cubicBezTo>
                <a:close/>
                <a:moveTo>
                  <a:pt x="155" y="45"/>
                </a:moveTo>
                <a:cubicBezTo>
                  <a:pt x="152" y="46"/>
                  <a:pt x="149" y="47"/>
                  <a:pt x="147" y="48"/>
                </a:cubicBezTo>
                <a:cubicBezTo>
                  <a:pt x="149" y="46"/>
                  <a:pt x="152" y="44"/>
                  <a:pt x="155" y="42"/>
                </a:cubicBezTo>
                <a:cubicBezTo>
                  <a:pt x="157" y="42"/>
                  <a:pt x="159" y="41"/>
                  <a:pt x="161" y="41"/>
                </a:cubicBezTo>
                <a:cubicBezTo>
                  <a:pt x="159" y="42"/>
                  <a:pt x="157" y="44"/>
                  <a:pt x="155" y="45"/>
                </a:cubicBezTo>
                <a:close/>
                <a:moveTo>
                  <a:pt x="154" y="34"/>
                </a:moveTo>
                <a:cubicBezTo>
                  <a:pt x="153" y="34"/>
                  <a:pt x="153" y="34"/>
                  <a:pt x="152" y="34"/>
                </a:cubicBezTo>
                <a:cubicBezTo>
                  <a:pt x="153" y="34"/>
                  <a:pt x="153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4"/>
                  <a:pt x="154" y="34"/>
                </a:cubicBezTo>
                <a:close/>
                <a:moveTo>
                  <a:pt x="152" y="36"/>
                </a:moveTo>
                <a:cubicBezTo>
                  <a:pt x="150" y="37"/>
                  <a:pt x="147" y="38"/>
                  <a:pt x="145" y="40"/>
                </a:cubicBezTo>
                <a:cubicBezTo>
                  <a:pt x="145" y="40"/>
                  <a:pt x="145" y="40"/>
                  <a:pt x="144" y="40"/>
                </a:cubicBezTo>
                <a:cubicBezTo>
                  <a:pt x="146" y="38"/>
                  <a:pt x="148" y="37"/>
                  <a:pt x="150" y="36"/>
                </a:cubicBezTo>
                <a:cubicBezTo>
                  <a:pt x="151" y="36"/>
                  <a:pt x="151" y="36"/>
                  <a:pt x="152" y="36"/>
                </a:cubicBezTo>
                <a:close/>
                <a:moveTo>
                  <a:pt x="150" y="34"/>
                </a:moveTo>
                <a:cubicBezTo>
                  <a:pt x="148" y="34"/>
                  <a:pt x="147" y="34"/>
                  <a:pt x="146" y="34"/>
                </a:cubicBezTo>
                <a:cubicBezTo>
                  <a:pt x="146" y="34"/>
                  <a:pt x="147" y="33"/>
                  <a:pt x="147" y="33"/>
                </a:cubicBezTo>
                <a:cubicBezTo>
                  <a:pt x="149" y="33"/>
                  <a:pt x="150" y="33"/>
                  <a:pt x="151" y="33"/>
                </a:cubicBezTo>
                <a:cubicBezTo>
                  <a:pt x="151" y="33"/>
                  <a:pt x="150" y="34"/>
                  <a:pt x="150" y="34"/>
                </a:cubicBezTo>
                <a:close/>
                <a:moveTo>
                  <a:pt x="151" y="29"/>
                </a:moveTo>
                <a:cubicBezTo>
                  <a:pt x="151" y="29"/>
                  <a:pt x="151" y="29"/>
                  <a:pt x="151" y="29"/>
                </a:cubicBezTo>
                <a:cubicBezTo>
                  <a:pt x="150" y="29"/>
                  <a:pt x="149" y="29"/>
                  <a:pt x="148" y="29"/>
                </a:cubicBezTo>
                <a:cubicBezTo>
                  <a:pt x="148" y="29"/>
                  <a:pt x="148" y="28"/>
                  <a:pt x="149" y="28"/>
                </a:cubicBezTo>
                <a:cubicBezTo>
                  <a:pt x="150" y="28"/>
                  <a:pt x="151" y="29"/>
                  <a:pt x="152" y="29"/>
                </a:cubicBezTo>
                <a:cubicBezTo>
                  <a:pt x="151" y="29"/>
                  <a:pt x="151" y="29"/>
                  <a:pt x="151" y="29"/>
                </a:cubicBezTo>
                <a:close/>
                <a:moveTo>
                  <a:pt x="148" y="20"/>
                </a:moveTo>
                <a:cubicBezTo>
                  <a:pt x="146" y="18"/>
                  <a:pt x="144" y="17"/>
                  <a:pt x="142" y="16"/>
                </a:cubicBezTo>
                <a:cubicBezTo>
                  <a:pt x="142" y="16"/>
                  <a:pt x="143" y="16"/>
                  <a:pt x="143" y="15"/>
                </a:cubicBezTo>
                <a:cubicBezTo>
                  <a:pt x="146" y="16"/>
                  <a:pt x="149" y="17"/>
                  <a:pt x="152" y="18"/>
                </a:cubicBezTo>
                <a:cubicBezTo>
                  <a:pt x="151" y="18"/>
                  <a:pt x="149" y="19"/>
                  <a:pt x="148" y="20"/>
                </a:cubicBezTo>
                <a:close/>
                <a:moveTo>
                  <a:pt x="139" y="9"/>
                </a:moveTo>
                <a:cubicBezTo>
                  <a:pt x="139" y="9"/>
                  <a:pt x="139" y="9"/>
                  <a:pt x="139" y="9"/>
                </a:cubicBezTo>
                <a:cubicBezTo>
                  <a:pt x="138" y="8"/>
                  <a:pt x="138" y="8"/>
                  <a:pt x="138" y="8"/>
                </a:cubicBezTo>
                <a:cubicBezTo>
                  <a:pt x="140" y="9"/>
                  <a:pt x="142" y="9"/>
                  <a:pt x="145" y="9"/>
                </a:cubicBezTo>
                <a:cubicBezTo>
                  <a:pt x="145" y="9"/>
                  <a:pt x="145" y="10"/>
                  <a:pt x="146" y="10"/>
                </a:cubicBezTo>
                <a:cubicBezTo>
                  <a:pt x="144" y="9"/>
                  <a:pt x="142" y="9"/>
                  <a:pt x="139" y="9"/>
                </a:cubicBezTo>
                <a:close/>
                <a:moveTo>
                  <a:pt x="143" y="13"/>
                </a:moveTo>
                <a:cubicBezTo>
                  <a:pt x="142" y="13"/>
                  <a:pt x="142" y="13"/>
                  <a:pt x="142" y="13"/>
                </a:cubicBezTo>
                <a:cubicBezTo>
                  <a:pt x="140" y="13"/>
                  <a:pt x="138" y="13"/>
                  <a:pt x="135" y="13"/>
                </a:cubicBezTo>
                <a:cubicBezTo>
                  <a:pt x="136" y="12"/>
                  <a:pt x="136" y="12"/>
                  <a:pt x="136" y="12"/>
                </a:cubicBezTo>
                <a:cubicBezTo>
                  <a:pt x="138" y="12"/>
                  <a:pt x="141" y="13"/>
                  <a:pt x="143" y="13"/>
                </a:cubicBezTo>
                <a:close/>
                <a:moveTo>
                  <a:pt x="136" y="14"/>
                </a:moveTo>
                <a:cubicBezTo>
                  <a:pt x="137" y="14"/>
                  <a:pt x="138" y="14"/>
                  <a:pt x="139" y="15"/>
                </a:cubicBezTo>
                <a:cubicBezTo>
                  <a:pt x="139" y="15"/>
                  <a:pt x="139" y="15"/>
                  <a:pt x="138" y="15"/>
                </a:cubicBezTo>
                <a:cubicBezTo>
                  <a:pt x="138" y="15"/>
                  <a:pt x="137" y="14"/>
                  <a:pt x="136" y="14"/>
                </a:cubicBezTo>
                <a:cubicBezTo>
                  <a:pt x="136" y="14"/>
                  <a:pt x="136" y="14"/>
                  <a:pt x="136" y="14"/>
                </a:cubicBezTo>
                <a:close/>
                <a:moveTo>
                  <a:pt x="138" y="18"/>
                </a:moveTo>
                <a:cubicBezTo>
                  <a:pt x="141" y="19"/>
                  <a:pt x="143" y="20"/>
                  <a:pt x="146" y="21"/>
                </a:cubicBezTo>
                <a:cubicBezTo>
                  <a:pt x="146" y="21"/>
                  <a:pt x="146" y="21"/>
                  <a:pt x="146" y="21"/>
                </a:cubicBezTo>
                <a:cubicBezTo>
                  <a:pt x="143" y="20"/>
                  <a:pt x="140" y="20"/>
                  <a:pt x="137" y="19"/>
                </a:cubicBezTo>
                <a:cubicBezTo>
                  <a:pt x="137" y="19"/>
                  <a:pt x="138" y="19"/>
                  <a:pt x="138" y="18"/>
                </a:cubicBezTo>
                <a:close/>
                <a:moveTo>
                  <a:pt x="141" y="27"/>
                </a:moveTo>
                <a:cubicBezTo>
                  <a:pt x="143" y="27"/>
                  <a:pt x="144" y="27"/>
                  <a:pt x="146" y="28"/>
                </a:cubicBezTo>
                <a:cubicBezTo>
                  <a:pt x="146" y="28"/>
                  <a:pt x="145" y="28"/>
                  <a:pt x="145" y="28"/>
                </a:cubicBezTo>
                <a:cubicBezTo>
                  <a:pt x="143" y="28"/>
                  <a:pt x="142" y="28"/>
                  <a:pt x="140" y="27"/>
                </a:cubicBezTo>
                <a:cubicBezTo>
                  <a:pt x="140" y="27"/>
                  <a:pt x="141" y="27"/>
                  <a:pt x="141" y="27"/>
                </a:cubicBezTo>
                <a:close/>
                <a:moveTo>
                  <a:pt x="142" y="30"/>
                </a:moveTo>
                <a:cubicBezTo>
                  <a:pt x="142" y="30"/>
                  <a:pt x="142" y="30"/>
                  <a:pt x="142" y="30"/>
                </a:cubicBezTo>
                <a:cubicBezTo>
                  <a:pt x="140" y="30"/>
                  <a:pt x="138" y="29"/>
                  <a:pt x="137" y="29"/>
                </a:cubicBezTo>
                <a:cubicBezTo>
                  <a:pt x="137" y="29"/>
                  <a:pt x="137" y="29"/>
                  <a:pt x="138" y="29"/>
                </a:cubicBezTo>
                <a:cubicBezTo>
                  <a:pt x="139" y="29"/>
                  <a:pt x="141" y="29"/>
                  <a:pt x="142" y="30"/>
                </a:cubicBezTo>
                <a:close/>
                <a:moveTo>
                  <a:pt x="140" y="34"/>
                </a:moveTo>
                <a:cubicBezTo>
                  <a:pt x="141" y="33"/>
                  <a:pt x="142" y="33"/>
                  <a:pt x="144" y="33"/>
                </a:cubicBezTo>
                <a:cubicBezTo>
                  <a:pt x="143" y="33"/>
                  <a:pt x="143" y="34"/>
                  <a:pt x="142" y="34"/>
                </a:cubicBezTo>
                <a:cubicBezTo>
                  <a:pt x="141" y="34"/>
                  <a:pt x="139" y="34"/>
                  <a:pt x="138" y="34"/>
                </a:cubicBezTo>
                <a:cubicBezTo>
                  <a:pt x="139" y="34"/>
                  <a:pt x="139" y="34"/>
                  <a:pt x="140" y="34"/>
                </a:cubicBezTo>
                <a:close/>
                <a:moveTo>
                  <a:pt x="143" y="36"/>
                </a:moveTo>
                <a:cubicBezTo>
                  <a:pt x="144" y="36"/>
                  <a:pt x="146" y="36"/>
                  <a:pt x="147" y="36"/>
                </a:cubicBezTo>
                <a:cubicBezTo>
                  <a:pt x="145" y="37"/>
                  <a:pt x="143" y="39"/>
                  <a:pt x="141" y="40"/>
                </a:cubicBezTo>
                <a:cubicBezTo>
                  <a:pt x="140" y="40"/>
                  <a:pt x="139" y="40"/>
                  <a:pt x="138" y="40"/>
                </a:cubicBezTo>
                <a:cubicBezTo>
                  <a:pt x="137" y="40"/>
                  <a:pt x="136" y="40"/>
                  <a:pt x="135" y="40"/>
                </a:cubicBezTo>
                <a:cubicBezTo>
                  <a:pt x="137" y="39"/>
                  <a:pt x="140" y="37"/>
                  <a:pt x="143" y="36"/>
                </a:cubicBezTo>
                <a:close/>
                <a:moveTo>
                  <a:pt x="137" y="42"/>
                </a:moveTo>
                <a:cubicBezTo>
                  <a:pt x="134" y="42"/>
                  <a:pt x="132" y="43"/>
                  <a:pt x="130" y="43"/>
                </a:cubicBezTo>
                <a:cubicBezTo>
                  <a:pt x="131" y="43"/>
                  <a:pt x="131" y="43"/>
                  <a:pt x="132" y="42"/>
                </a:cubicBezTo>
                <a:cubicBezTo>
                  <a:pt x="133" y="42"/>
                  <a:pt x="135" y="42"/>
                  <a:pt x="137" y="42"/>
                </a:cubicBezTo>
                <a:close/>
                <a:moveTo>
                  <a:pt x="136" y="44"/>
                </a:moveTo>
                <a:cubicBezTo>
                  <a:pt x="136" y="44"/>
                  <a:pt x="135" y="45"/>
                  <a:pt x="135" y="45"/>
                </a:cubicBezTo>
                <a:cubicBezTo>
                  <a:pt x="131" y="46"/>
                  <a:pt x="128" y="46"/>
                  <a:pt x="124" y="47"/>
                </a:cubicBezTo>
                <a:cubicBezTo>
                  <a:pt x="125" y="47"/>
                  <a:pt x="125" y="46"/>
                  <a:pt x="126" y="46"/>
                </a:cubicBezTo>
                <a:cubicBezTo>
                  <a:pt x="129" y="45"/>
                  <a:pt x="133" y="45"/>
                  <a:pt x="136" y="44"/>
                </a:cubicBezTo>
                <a:close/>
                <a:moveTo>
                  <a:pt x="126" y="44"/>
                </a:moveTo>
                <a:cubicBezTo>
                  <a:pt x="123" y="45"/>
                  <a:pt x="120" y="46"/>
                  <a:pt x="117" y="47"/>
                </a:cubicBezTo>
                <a:cubicBezTo>
                  <a:pt x="118" y="45"/>
                  <a:pt x="120" y="44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4" y="42"/>
                  <a:pt x="126" y="42"/>
                  <a:pt x="129" y="42"/>
                </a:cubicBezTo>
                <a:cubicBezTo>
                  <a:pt x="128" y="43"/>
                  <a:pt x="127" y="44"/>
                  <a:pt x="126" y="44"/>
                </a:cubicBezTo>
                <a:close/>
                <a:moveTo>
                  <a:pt x="111" y="46"/>
                </a:moveTo>
                <a:cubicBezTo>
                  <a:pt x="113" y="45"/>
                  <a:pt x="114" y="44"/>
                  <a:pt x="115" y="42"/>
                </a:cubicBezTo>
                <a:cubicBezTo>
                  <a:pt x="116" y="42"/>
                  <a:pt x="117" y="42"/>
                  <a:pt x="118" y="42"/>
                </a:cubicBezTo>
                <a:cubicBezTo>
                  <a:pt x="116" y="44"/>
                  <a:pt x="114" y="45"/>
                  <a:pt x="111" y="46"/>
                </a:cubicBezTo>
                <a:close/>
                <a:moveTo>
                  <a:pt x="115" y="41"/>
                </a:moveTo>
                <a:cubicBezTo>
                  <a:pt x="114" y="40"/>
                  <a:pt x="113" y="40"/>
                  <a:pt x="112" y="41"/>
                </a:cubicBezTo>
                <a:cubicBezTo>
                  <a:pt x="110" y="41"/>
                  <a:pt x="109" y="41"/>
                  <a:pt x="107" y="41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12" y="39"/>
                  <a:pt x="115" y="38"/>
                  <a:pt x="119" y="37"/>
                </a:cubicBezTo>
                <a:cubicBezTo>
                  <a:pt x="118" y="38"/>
                  <a:pt x="116" y="39"/>
                  <a:pt x="115" y="41"/>
                </a:cubicBezTo>
                <a:close/>
                <a:moveTo>
                  <a:pt x="116" y="33"/>
                </a:moveTo>
                <a:cubicBezTo>
                  <a:pt x="115" y="33"/>
                  <a:pt x="115" y="33"/>
                  <a:pt x="114" y="34"/>
                </a:cubicBezTo>
                <a:cubicBezTo>
                  <a:pt x="115" y="33"/>
                  <a:pt x="115" y="33"/>
                  <a:pt x="116" y="33"/>
                </a:cubicBezTo>
                <a:cubicBezTo>
                  <a:pt x="116" y="33"/>
                  <a:pt x="117" y="33"/>
                  <a:pt x="117" y="33"/>
                </a:cubicBezTo>
                <a:cubicBezTo>
                  <a:pt x="117" y="33"/>
                  <a:pt x="117" y="33"/>
                  <a:pt x="116" y="33"/>
                </a:cubicBezTo>
                <a:close/>
                <a:moveTo>
                  <a:pt x="105" y="29"/>
                </a:moveTo>
                <a:cubicBezTo>
                  <a:pt x="104" y="29"/>
                  <a:pt x="103" y="29"/>
                  <a:pt x="102" y="29"/>
                </a:cubicBezTo>
                <a:cubicBezTo>
                  <a:pt x="104" y="29"/>
                  <a:pt x="106" y="28"/>
                  <a:pt x="107" y="27"/>
                </a:cubicBezTo>
                <a:cubicBezTo>
                  <a:pt x="108" y="27"/>
                  <a:pt x="108" y="27"/>
                  <a:pt x="109" y="27"/>
                </a:cubicBezTo>
                <a:cubicBezTo>
                  <a:pt x="108" y="28"/>
                  <a:pt x="106" y="29"/>
                  <a:pt x="105" y="29"/>
                </a:cubicBezTo>
                <a:close/>
                <a:moveTo>
                  <a:pt x="103" y="32"/>
                </a:moveTo>
                <a:cubicBezTo>
                  <a:pt x="104" y="32"/>
                  <a:pt x="104" y="32"/>
                  <a:pt x="105" y="32"/>
                </a:cubicBezTo>
                <a:cubicBezTo>
                  <a:pt x="104" y="33"/>
                  <a:pt x="102" y="34"/>
                  <a:pt x="101" y="35"/>
                </a:cubicBezTo>
                <a:cubicBezTo>
                  <a:pt x="100" y="35"/>
                  <a:pt x="100" y="35"/>
                  <a:pt x="99" y="35"/>
                </a:cubicBezTo>
                <a:cubicBezTo>
                  <a:pt x="99" y="35"/>
                  <a:pt x="98" y="35"/>
                  <a:pt x="98" y="36"/>
                </a:cubicBezTo>
                <a:cubicBezTo>
                  <a:pt x="98" y="36"/>
                  <a:pt x="97" y="36"/>
                  <a:pt x="96" y="37"/>
                </a:cubicBezTo>
                <a:cubicBezTo>
                  <a:pt x="98" y="35"/>
                  <a:pt x="101" y="33"/>
                  <a:pt x="103" y="32"/>
                </a:cubicBezTo>
                <a:close/>
                <a:moveTo>
                  <a:pt x="96" y="35"/>
                </a:moveTo>
                <a:cubicBezTo>
                  <a:pt x="97" y="34"/>
                  <a:pt x="98" y="33"/>
                  <a:pt x="99" y="32"/>
                </a:cubicBezTo>
                <a:cubicBezTo>
                  <a:pt x="99" y="32"/>
                  <a:pt x="100" y="32"/>
                  <a:pt x="100" y="32"/>
                </a:cubicBezTo>
                <a:cubicBezTo>
                  <a:pt x="99" y="33"/>
                  <a:pt x="98" y="34"/>
                  <a:pt x="96" y="35"/>
                </a:cubicBezTo>
                <a:close/>
                <a:moveTo>
                  <a:pt x="96" y="30"/>
                </a:moveTo>
                <a:cubicBezTo>
                  <a:pt x="96" y="30"/>
                  <a:pt x="95" y="30"/>
                  <a:pt x="95" y="30"/>
                </a:cubicBezTo>
                <a:cubicBezTo>
                  <a:pt x="97" y="29"/>
                  <a:pt x="98" y="28"/>
                  <a:pt x="100" y="27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99" y="28"/>
                  <a:pt x="97" y="29"/>
                  <a:pt x="96" y="30"/>
                </a:cubicBezTo>
                <a:close/>
                <a:moveTo>
                  <a:pt x="90" y="31"/>
                </a:moveTo>
                <a:cubicBezTo>
                  <a:pt x="90" y="31"/>
                  <a:pt x="89" y="31"/>
                  <a:pt x="89" y="31"/>
                </a:cubicBezTo>
                <a:cubicBezTo>
                  <a:pt x="88" y="32"/>
                  <a:pt x="86" y="33"/>
                  <a:pt x="85" y="33"/>
                </a:cubicBezTo>
                <a:cubicBezTo>
                  <a:pt x="85" y="33"/>
                  <a:pt x="85" y="33"/>
                  <a:pt x="85" y="33"/>
                </a:cubicBezTo>
                <a:cubicBezTo>
                  <a:pt x="87" y="31"/>
                  <a:pt x="89" y="28"/>
                  <a:pt x="91" y="26"/>
                </a:cubicBezTo>
                <a:cubicBezTo>
                  <a:pt x="93" y="26"/>
                  <a:pt x="95" y="27"/>
                  <a:pt x="97" y="27"/>
                </a:cubicBezTo>
                <a:cubicBezTo>
                  <a:pt x="95" y="28"/>
                  <a:pt x="92" y="30"/>
                  <a:pt x="90" y="31"/>
                </a:cubicBezTo>
                <a:close/>
                <a:moveTo>
                  <a:pt x="89" y="18"/>
                </a:moveTo>
                <a:cubicBezTo>
                  <a:pt x="89" y="18"/>
                  <a:pt x="89" y="18"/>
                  <a:pt x="88" y="18"/>
                </a:cubicBezTo>
                <a:cubicBezTo>
                  <a:pt x="88" y="18"/>
                  <a:pt x="87" y="19"/>
                  <a:pt x="87" y="19"/>
                </a:cubicBezTo>
                <a:cubicBezTo>
                  <a:pt x="83" y="21"/>
                  <a:pt x="79" y="23"/>
                  <a:pt x="75" y="26"/>
                </a:cubicBezTo>
                <a:cubicBezTo>
                  <a:pt x="73" y="27"/>
                  <a:pt x="70" y="28"/>
                  <a:pt x="68" y="29"/>
                </a:cubicBezTo>
                <a:cubicBezTo>
                  <a:pt x="68" y="29"/>
                  <a:pt x="68" y="28"/>
                  <a:pt x="69" y="28"/>
                </a:cubicBezTo>
                <a:cubicBezTo>
                  <a:pt x="73" y="25"/>
                  <a:pt x="78" y="23"/>
                  <a:pt x="83" y="20"/>
                </a:cubicBezTo>
                <a:cubicBezTo>
                  <a:pt x="86" y="19"/>
                  <a:pt x="90" y="17"/>
                  <a:pt x="94" y="16"/>
                </a:cubicBezTo>
                <a:cubicBezTo>
                  <a:pt x="93" y="16"/>
                  <a:pt x="93" y="16"/>
                  <a:pt x="92" y="17"/>
                </a:cubicBezTo>
                <a:cubicBezTo>
                  <a:pt x="91" y="17"/>
                  <a:pt x="90" y="18"/>
                  <a:pt x="89" y="18"/>
                </a:cubicBezTo>
                <a:close/>
                <a:moveTo>
                  <a:pt x="80" y="17"/>
                </a:moveTo>
                <a:cubicBezTo>
                  <a:pt x="73" y="19"/>
                  <a:pt x="66" y="23"/>
                  <a:pt x="60" y="27"/>
                </a:cubicBezTo>
                <a:cubicBezTo>
                  <a:pt x="60" y="27"/>
                  <a:pt x="60" y="28"/>
                  <a:pt x="60" y="28"/>
                </a:cubicBezTo>
                <a:cubicBezTo>
                  <a:pt x="58" y="29"/>
                  <a:pt x="56" y="31"/>
                  <a:pt x="54" y="32"/>
                </a:cubicBezTo>
                <a:cubicBezTo>
                  <a:pt x="51" y="34"/>
                  <a:pt x="48" y="35"/>
                  <a:pt x="45" y="36"/>
                </a:cubicBezTo>
                <a:cubicBezTo>
                  <a:pt x="48" y="34"/>
                  <a:pt x="52" y="31"/>
                  <a:pt x="55" y="29"/>
                </a:cubicBezTo>
                <a:cubicBezTo>
                  <a:pt x="62" y="23"/>
                  <a:pt x="70" y="19"/>
                  <a:pt x="79" y="15"/>
                </a:cubicBezTo>
                <a:cubicBezTo>
                  <a:pt x="81" y="14"/>
                  <a:pt x="83" y="13"/>
                  <a:pt x="85" y="12"/>
                </a:cubicBezTo>
                <a:cubicBezTo>
                  <a:pt x="83" y="13"/>
                  <a:pt x="81" y="14"/>
                  <a:pt x="80" y="15"/>
                </a:cubicBezTo>
                <a:cubicBezTo>
                  <a:pt x="79" y="16"/>
                  <a:pt x="79" y="16"/>
                  <a:pt x="80" y="17"/>
                </a:cubicBezTo>
                <a:close/>
                <a:moveTo>
                  <a:pt x="50" y="40"/>
                </a:moveTo>
                <a:cubicBezTo>
                  <a:pt x="51" y="39"/>
                  <a:pt x="52" y="38"/>
                  <a:pt x="53" y="38"/>
                </a:cubicBezTo>
                <a:cubicBezTo>
                  <a:pt x="52" y="39"/>
                  <a:pt x="51" y="40"/>
                  <a:pt x="50" y="41"/>
                </a:cubicBezTo>
                <a:cubicBezTo>
                  <a:pt x="50" y="40"/>
                  <a:pt x="50" y="40"/>
                  <a:pt x="50" y="40"/>
                </a:cubicBezTo>
                <a:close/>
                <a:moveTo>
                  <a:pt x="56" y="38"/>
                </a:moveTo>
                <a:cubicBezTo>
                  <a:pt x="56" y="38"/>
                  <a:pt x="57" y="38"/>
                  <a:pt x="57" y="38"/>
                </a:cubicBezTo>
                <a:cubicBezTo>
                  <a:pt x="56" y="40"/>
                  <a:pt x="54" y="42"/>
                  <a:pt x="53" y="44"/>
                </a:cubicBezTo>
                <a:cubicBezTo>
                  <a:pt x="49" y="46"/>
                  <a:pt x="46" y="48"/>
                  <a:pt x="43" y="51"/>
                </a:cubicBezTo>
                <a:cubicBezTo>
                  <a:pt x="44" y="51"/>
                  <a:pt x="44" y="50"/>
                  <a:pt x="44" y="50"/>
                </a:cubicBezTo>
                <a:cubicBezTo>
                  <a:pt x="48" y="46"/>
                  <a:pt x="52" y="42"/>
                  <a:pt x="56" y="38"/>
                </a:cubicBezTo>
                <a:close/>
                <a:moveTo>
                  <a:pt x="49" y="48"/>
                </a:moveTo>
                <a:cubicBezTo>
                  <a:pt x="49" y="49"/>
                  <a:pt x="48" y="50"/>
                  <a:pt x="47" y="50"/>
                </a:cubicBezTo>
                <a:cubicBezTo>
                  <a:pt x="46" y="51"/>
                  <a:pt x="46" y="52"/>
                  <a:pt x="45" y="53"/>
                </a:cubicBezTo>
                <a:cubicBezTo>
                  <a:pt x="43" y="54"/>
                  <a:pt x="41" y="56"/>
                  <a:pt x="40" y="57"/>
                </a:cubicBezTo>
                <a:cubicBezTo>
                  <a:pt x="40" y="56"/>
                  <a:pt x="40" y="56"/>
                  <a:pt x="40" y="56"/>
                </a:cubicBezTo>
                <a:cubicBezTo>
                  <a:pt x="43" y="53"/>
                  <a:pt x="46" y="51"/>
                  <a:pt x="49" y="48"/>
                </a:cubicBezTo>
                <a:close/>
                <a:moveTo>
                  <a:pt x="39" y="55"/>
                </a:moveTo>
                <a:cubicBezTo>
                  <a:pt x="38" y="55"/>
                  <a:pt x="38" y="56"/>
                  <a:pt x="37" y="57"/>
                </a:cubicBezTo>
                <a:cubicBezTo>
                  <a:pt x="37" y="57"/>
                  <a:pt x="37" y="56"/>
                  <a:pt x="37" y="56"/>
                </a:cubicBezTo>
                <a:cubicBezTo>
                  <a:pt x="38" y="56"/>
                  <a:pt x="38" y="55"/>
                  <a:pt x="39" y="54"/>
                </a:cubicBezTo>
                <a:cubicBezTo>
                  <a:pt x="39" y="54"/>
                  <a:pt x="40" y="53"/>
                  <a:pt x="40" y="53"/>
                </a:cubicBezTo>
                <a:lnTo>
                  <a:pt x="39" y="55"/>
                </a:lnTo>
                <a:close/>
                <a:moveTo>
                  <a:pt x="38" y="65"/>
                </a:moveTo>
                <a:cubicBezTo>
                  <a:pt x="40" y="64"/>
                  <a:pt x="42" y="62"/>
                  <a:pt x="45" y="60"/>
                </a:cubicBezTo>
                <a:cubicBezTo>
                  <a:pt x="40" y="65"/>
                  <a:pt x="35" y="70"/>
                  <a:pt x="30" y="75"/>
                </a:cubicBezTo>
                <a:cubicBezTo>
                  <a:pt x="30" y="75"/>
                  <a:pt x="30" y="77"/>
                  <a:pt x="31" y="76"/>
                </a:cubicBezTo>
                <a:cubicBezTo>
                  <a:pt x="32" y="76"/>
                  <a:pt x="33" y="75"/>
                  <a:pt x="34" y="75"/>
                </a:cubicBezTo>
                <a:cubicBezTo>
                  <a:pt x="33" y="75"/>
                  <a:pt x="33" y="76"/>
                  <a:pt x="32" y="76"/>
                </a:cubicBezTo>
                <a:cubicBezTo>
                  <a:pt x="31" y="77"/>
                  <a:pt x="29" y="78"/>
                  <a:pt x="27" y="78"/>
                </a:cubicBezTo>
                <a:cubicBezTo>
                  <a:pt x="27" y="77"/>
                  <a:pt x="28" y="76"/>
                  <a:pt x="29" y="75"/>
                </a:cubicBezTo>
                <a:cubicBezTo>
                  <a:pt x="32" y="72"/>
                  <a:pt x="35" y="69"/>
                  <a:pt x="38" y="65"/>
                </a:cubicBezTo>
                <a:close/>
                <a:moveTo>
                  <a:pt x="34" y="77"/>
                </a:moveTo>
                <a:cubicBezTo>
                  <a:pt x="35" y="77"/>
                  <a:pt x="36" y="76"/>
                  <a:pt x="37" y="75"/>
                </a:cubicBezTo>
                <a:cubicBezTo>
                  <a:pt x="35" y="78"/>
                  <a:pt x="32" y="81"/>
                  <a:pt x="30" y="83"/>
                </a:cubicBezTo>
                <a:cubicBezTo>
                  <a:pt x="30" y="83"/>
                  <a:pt x="30" y="83"/>
                  <a:pt x="30" y="83"/>
                </a:cubicBezTo>
                <a:cubicBezTo>
                  <a:pt x="31" y="81"/>
                  <a:pt x="32" y="79"/>
                  <a:pt x="34" y="77"/>
                </a:cubicBezTo>
                <a:close/>
                <a:moveTo>
                  <a:pt x="30" y="93"/>
                </a:moveTo>
                <a:cubicBezTo>
                  <a:pt x="30" y="93"/>
                  <a:pt x="30" y="93"/>
                  <a:pt x="30" y="94"/>
                </a:cubicBezTo>
                <a:cubicBezTo>
                  <a:pt x="30" y="94"/>
                  <a:pt x="30" y="94"/>
                  <a:pt x="30" y="94"/>
                </a:cubicBezTo>
                <a:cubicBezTo>
                  <a:pt x="30" y="94"/>
                  <a:pt x="30" y="93"/>
                  <a:pt x="29" y="93"/>
                </a:cubicBezTo>
                <a:cubicBezTo>
                  <a:pt x="29" y="93"/>
                  <a:pt x="30" y="93"/>
                  <a:pt x="30" y="93"/>
                </a:cubicBezTo>
                <a:close/>
                <a:moveTo>
                  <a:pt x="32" y="123"/>
                </a:moveTo>
                <a:cubicBezTo>
                  <a:pt x="32" y="124"/>
                  <a:pt x="32" y="124"/>
                  <a:pt x="32" y="125"/>
                </a:cubicBezTo>
                <a:cubicBezTo>
                  <a:pt x="32" y="125"/>
                  <a:pt x="32" y="125"/>
                  <a:pt x="32" y="126"/>
                </a:cubicBezTo>
                <a:cubicBezTo>
                  <a:pt x="31" y="124"/>
                  <a:pt x="31" y="124"/>
                  <a:pt x="31" y="124"/>
                </a:cubicBezTo>
                <a:cubicBezTo>
                  <a:pt x="32" y="124"/>
                  <a:pt x="32" y="124"/>
                  <a:pt x="32" y="123"/>
                </a:cubicBezTo>
                <a:close/>
                <a:moveTo>
                  <a:pt x="32" y="120"/>
                </a:moveTo>
                <a:cubicBezTo>
                  <a:pt x="32" y="119"/>
                  <a:pt x="33" y="117"/>
                  <a:pt x="33" y="115"/>
                </a:cubicBezTo>
                <a:cubicBezTo>
                  <a:pt x="33" y="116"/>
                  <a:pt x="34" y="118"/>
                  <a:pt x="34" y="119"/>
                </a:cubicBezTo>
                <a:cubicBezTo>
                  <a:pt x="34" y="120"/>
                  <a:pt x="34" y="120"/>
                  <a:pt x="34" y="121"/>
                </a:cubicBezTo>
                <a:cubicBezTo>
                  <a:pt x="33" y="122"/>
                  <a:pt x="33" y="122"/>
                  <a:pt x="33" y="123"/>
                </a:cubicBezTo>
                <a:cubicBezTo>
                  <a:pt x="33" y="122"/>
                  <a:pt x="32" y="121"/>
                  <a:pt x="32" y="120"/>
                </a:cubicBezTo>
                <a:close/>
                <a:moveTo>
                  <a:pt x="33" y="131"/>
                </a:moveTo>
                <a:cubicBezTo>
                  <a:pt x="34" y="130"/>
                  <a:pt x="34" y="130"/>
                  <a:pt x="34" y="130"/>
                </a:cubicBezTo>
                <a:cubicBezTo>
                  <a:pt x="35" y="130"/>
                  <a:pt x="35" y="131"/>
                  <a:pt x="35" y="132"/>
                </a:cubicBezTo>
                <a:cubicBezTo>
                  <a:pt x="35" y="132"/>
                  <a:pt x="35" y="132"/>
                  <a:pt x="35" y="133"/>
                </a:cubicBezTo>
                <a:cubicBezTo>
                  <a:pt x="35" y="133"/>
                  <a:pt x="35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5"/>
                  <a:pt x="36" y="135"/>
                  <a:pt x="37" y="135"/>
                </a:cubicBezTo>
                <a:cubicBezTo>
                  <a:pt x="37" y="137"/>
                  <a:pt x="38" y="138"/>
                  <a:pt x="38" y="140"/>
                </a:cubicBezTo>
                <a:cubicBezTo>
                  <a:pt x="39" y="140"/>
                  <a:pt x="39" y="141"/>
                  <a:pt x="39" y="142"/>
                </a:cubicBezTo>
                <a:cubicBezTo>
                  <a:pt x="38" y="143"/>
                  <a:pt x="38" y="144"/>
                  <a:pt x="37" y="145"/>
                </a:cubicBezTo>
                <a:cubicBezTo>
                  <a:pt x="37" y="146"/>
                  <a:pt x="38" y="147"/>
                  <a:pt x="39" y="146"/>
                </a:cubicBezTo>
                <a:cubicBezTo>
                  <a:pt x="39" y="146"/>
                  <a:pt x="39" y="145"/>
                  <a:pt x="40" y="145"/>
                </a:cubicBezTo>
                <a:cubicBezTo>
                  <a:pt x="40" y="148"/>
                  <a:pt x="41" y="151"/>
                  <a:pt x="42" y="153"/>
                </a:cubicBezTo>
                <a:cubicBezTo>
                  <a:pt x="41" y="154"/>
                  <a:pt x="41" y="154"/>
                  <a:pt x="41" y="154"/>
                </a:cubicBezTo>
                <a:cubicBezTo>
                  <a:pt x="41" y="155"/>
                  <a:pt x="41" y="156"/>
                  <a:pt x="42" y="156"/>
                </a:cubicBezTo>
                <a:cubicBezTo>
                  <a:pt x="43" y="159"/>
                  <a:pt x="44" y="162"/>
                  <a:pt x="45" y="166"/>
                </a:cubicBezTo>
                <a:cubicBezTo>
                  <a:pt x="43" y="161"/>
                  <a:pt x="40" y="157"/>
                  <a:pt x="38" y="152"/>
                </a:cubicBezTo>
                <a:cubicBezTo>
                  <a:pt x="37" y="145"/>
                  <a:pt x="35" y="138"/>
                  <a:pt x="33" y="131"/>
                </a:cubicBezTo>
                <a:cubicBezTo>
                  <a:pt x="33" y="131"/>
                  <a:pt x="33" y="131"/>
                  <a:pt x="33" y="131"/>
                </a:cubicBezTo>
                <a:close/>
                <a:moveTo>
                  <a:pt x="34" y="149"/>
                </a:moveTo>
                <a:cubicBezTo>
                  <a:pt x="35" y="152"/>
                  <a:pt x="36" y="155"/>
                  <a:pt x="37" y="157"/>
                </a:cubicBezTo>
                <a:cubicBezTo>
                  <a:pt x="37" y="158"/>
                  <a:pt x="37" y="158"/>
                  <a:pt x="37" y="158"/>
                </a:cubicBezTo>
                <a:cubicBezTo>
                  <a:pt x="37" y="159"/>
                  <a:pt x="38" y="161"/>
                  <a:pt x="38" y="163"/>
                </a:cubicBezTo>
                <a:cubicBezTo>
                  <a:pt x="37" y="161"/>
                  <a:pt x="36" y="160"/>
                  <a:pt x="36" y="159"/>
                </a:cubicBezTo>
                <a:cubicBezTo>
                  <a:pt x="35" y="156"/>
                  <a:pt x="35" y="152"/>
                  <a:pt x="34" y="149"/>
                </a:cubicBezTo>
                <a:cubicBezTo>
                  <a:pt x="34" y="149"/>
                  <a:pt x="34" y="149"/>
                  <a:pt x="34" y="149"/>
                </a:cubicBezTo>
                <a:close/>
                <a:moveTo>
                  <a:pt x="38" y="166"/>
                </a:moveTo>
                <a:cubicBezTo>
                  <a:pt x="38" y="166"/>
                  <a:pt x="38" y="166"/>
                  <a:pt x="38" y="167"/>
                </a:cubicBezTo>
                <a:cubicBezTo>
                  <a:pt x="38" y="165"/>
                  <a:pt x="37" y="164"/>
                  <a:pt x="36" y="163"/>
                </a:cubicBezTo>
                <a:cubicBezTo>
                  <a:pt x="36" y="163"/>
                  <a:pt x="36" y="162"/>
                  <a:pt x="36" y="162"/>
                </a:cubicBezTo>
                <a:cubicBezTo>
                  <a:pt x="37" y="163"/>
                  <a:pt x="38" y="165"/>
                  <a:pt x="38" y="166"/>
                </a:cubicBezTo>
                <a:close/>
                <a:moveTo>
                  <a:pt x="40" y="173"/>
                </a:moveTo>
                <a:cubicBezTo>
                  <a:pt x="40" y="175"/>
                  <a:pt x="40" y="176"/>
                  <a:pt x="40" y="178"/>
                </a:cubicBezTo>
                <a:cubicBezTo>
                  <a:pt x="39" y="175"/>
                  <a:pt x="38" y="173"/>
                  <a:pt x="38" y="170"/>
                </a:cubicBezTo>
                <a:cubicBezTo>
                  <a:pt x="38" y="171"/>
                  <a:pt x="39" y="172"/>
                  <a:pt x="40" y="173"/>
                </a:cubicBezTo>
                <a:close/>
                <a:moveTo>
                  <a:pt x="42" y="197"/>
                </a:moveTo>
                <a:cubicBezTo>
                  <a:pt x="42" y="197"/>
                  <a:pt x="42" y="197"/>
                  <a:pt x="42" y="197"/>
                </a:cubicBezTo>
                <a:cubicBezTo>
                  <a:pt x="42" y="198"/>
                  <a:pt x="43" y="198"/>
                  <a:pt x="43" y="198"/>
                </a:cubicBezTo>
                <a:cubicBezTo>
                  <a:pt x="43" y="199"/>
                  <a:pt x="44" y="199"/>
                  <a:pt x="44" y="200"/>
                </a:cubicBezTo>
                <a:cubicBezTo>
                  <a:pt x="43" y="198"/>
                  <a:pt x="41" y="196"/>
                  <a:pt x="39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40" y="195"/>
                  <a:pt x="41" y="196"/>
                  <a:pt x="42" y="197"/>
                </a:cubicBezTo>
                <a:close/>
                <a:moveTo>
                  <a:pt x="43" y="192"/>
                </a:moveTo>
                <a:cubicBezTo>
                  <a:pt x="43" y="191"/>
                  <a:pt x="42" y="190"/>
                  <a:pt x="42" y="189"/>
                </a:cubicBezTo>
                <a:cubicBezTo>
                  <a:pt x="43" y="191"/>
                  <a:pt x="45" y="194"/>
                  <a:pt x="47" y="196"/>
                </a:cubicBezTo>
                <a:cubicBezTo>
                  <a:pt x="46" y="196"/>
                  <a:pt x="45" y="195"/>
                  <a:pt x="45" y="195"/>
                </a:cubicBezTo>
                <a:cubicBezTo>
                  <a:pt x="44" y="194"/>
                  <a:pt x="43" y="193"/>
                  <a:pt x="43" y="192"/>
                </a:cubicBezTo>
                <a:close/>
                <a:moveTo>
                  <a:pt x="48" y="198"/>
                </a:moveTo>
                <a:cubicBezTo>
                  <a:pt x="50" y="201"/>
                  <a:pt x="51" y="203"/>
                  <a:pt x="53" y="205"/>
                </a:cubicBezTo>
                <a:cubicBezTo>
                  <a:pt x="50" y="203"/>
                  <a:pt x="48" y="200"/>
                  <a:pt x="46" y="197"/>
                </a:cubicBezTo>
                <a:cubicBezTo>
                  <a:pt x="47" y="197"/>
                  <a:pt x="47" y="198"/>
                  <a:pt x="48" y="198"/>
                </a:cubicBezTo>
                <a:close/>
                <a:moveTo>
                  <a:pt x="49" y="188"/>
                </a:moveTo>
                <a:cubicBezTo>
                  <a:pt x="51" y="190"/>
                  <a:pt x="52" y="192"/>
                  <a:pt x="53" y="194"/>
                </a:cubicBezTo>
                <a:cubicBezTo>
                  <a:pt x="54" y="197"/>
                  <a:pt x="55" y="201"/>
                  <a:pt x="56" y="204"/>
                </a:cubicBezTo>
                <a:cubicBezTo>
                  <a:pt x="55" y="203"/>
                  <a:pt x="55" y="203"/>
                  <a:pt x="54" y="202"/>
                </a:cubicBezTo>
                <a:cubicBezTo>
                  <a:pt x="52" y="197"/>
                  <a:pt x="51" y="193"/>
                  <a:pt x="49" y="188"/>
                </a:cubicBezTo>
                <a:close/>
                <a:moveTo>
                  <a:pt x="61" y="205"/>
                </a:moveTo>
                <a:cubicBezTo>
                  <a:pt x="62" y="205"/>
                  <a:pt x="62" y="205"/>
                  <a:pt x="62" y="205"/>
                </a:cubicBezTo>
                <a:cubicBezTo>
                  <a:pt x="63" y="207"/>
                  <a:pt x="64" y="208"/>
                  <a:pt x="65" y="210"/>
                </a:cubicBezTo>
                <a:cubicBezTo>
                  <a:pt x="65" y="210"/>
                  <a:pt x="64" y="210"/>
                  <a:pt x="63" y="209"/>
                </a:cubicBezTo>
                <a:cubicBezTo>
                  <a:pt x="63" y="208"/>
                  <a:pt x="62" y="206"/>
                  <a:pt x="61" y="205"/>
                </a:cubicBezTo>
                <a:close/>
                <a:moveTo>
                  <a:pt x="65" y="202"/>
                </a:moveTo>
                <a:cubicBezTo>
                  <a:pt x="65" y="202"/>
                  <a:pt x="65" y="202"/>
                  <a:pt x="65" y="201"/>
                </a:cubicBezTo>
                <a:cubicBezTo>
                  <a:pt x="65" y="201"/>
                  <a:pt x="66" y="200"/>
                  <a:pt x="66" y="200"/>
                </a:cubicBezTo>
                <a:cubicBezTo>
                  <a:pt x="66" y="200"/>
                  <a:pt x="67" y="201"/>
                  <a:pt x="67" y="201"/>
                </a:cubicBezTo>
                <a:cubicBezTo>
                  <a:pt x="67" y="201"/>
                  <a:pt x="66" y="202"/>
                  <a:pt x="65" y="202"/>
                </a:cubicBezTo>
                <a:close/>
                <a:moveTo>
                  <a:pt x="70" y="206"/>
                </a:moveTo>
                <a:cubicBezTo>
                  <a:pt x="69" y="205"/>
                  <a:pt x="68" y="204"/>
                  <a:pt x="67" y="204"/>
                </a:cubicBezTo>
                <a:cubicBezTo>
                  <a:pt x="67" y="204"/>
                  <a:pt x="67" y="203"/>
                  <a:pt x="67" y="203"/>
                </a:cubicBezTo>
                <a:cubicBezTo>
                  <a:pt x="67" y="203"/>
                  <a:pt x="68" y="203"/>
                  <a:pt x="69" y="202"/>
                </a:cubicBezTo>
                <a:cubicBezTo>
                  <a:pt x="69" y="203"/>
                  <a:pt x="70" y="204"/>
                  <a:pt x="71" y="205"/>
                </a:cubicBezTo>
                <a:cubicBezTo>
                  <a:pt x="71" y="205"/>
                  <a:pt x="72" y="205"/>
                  <a:pt x="72" y="204"/>
                </a:cubicBezTo>
                <a:cubicBezTo>
                  <a:pt x="72" y="204"/>
                  <a:pt x="72" y="204"/>
                  <a:pt x="73" y="203"/>
                </a:cubicBezTo>
                <a:cubicBezTo>
                  <a:pt x="73" y="204"/>
                  <a:pt x="74" y="205"/>
                  <a:pt x="75" y="205"/>
                </a:cubicBezTo>
                <a:cubicBezTo>
                  <a:pt x="75" y="206"/>
                  <a:pt x="74" y="206"/>
                  <a:pt x="74" y="206"/>
                </a:cubicBezTo>
                <a:cubicBezTo>
                  <a:pt x="73" y="206"/>
                  <a:pt x="72" y="205"/>
                  <a:pt x="71" y="205"/>
                </a:cubicBezTo>
                <a:cubicBezTo>
                  <a:pt x="71" y="204"/>
                  <a:pt x="70" y="205"/>
                  <a:pt x="70" y="206"/>
                </a:cubicBezTo>
                <a:close/>
                <a:moveTo>
                  <a:pt x="71" y="193"/>
                </a:moveTo>
                <a:cubicBezTo>
                  <a:pt x="72" y="192"/>
                  <a:pt x="73" y="191"/>
                  <a:pt x="73" y="190"/>
                </a:cubicBezTo>
                <a:cubicBezTo>
                  <a:pt x="73" y="191"/>
                  <a:pt x="73" y="192"/>
                  <a:pt x="73" y="194"/>
                </a:cubicBezTo>
                <a:cubicBezTo>
                  <a:pt x="72" y="193"/>
                  <a:pt x="72" y="193"/>
                  <a:pt x="71" y="193"/>
                </a:cubicBezTo>
                <a:close/>
                <a:moveTo>
                  <a:pt x="73" y="159"/>
                </a:moveTo>
                <a:cubicBezTo>
                  <a:pt x="74" y="159"/>
                  <a:pt x="74" y="158"/>
                  <a:pt x="75" y="158"/>
                </a:cubicBezTo>
                <a:cubicBezTo>
                  <a:pt x="75" y="159"/>
                  <a:pt x="76" y="161"/>
                  <a:pt x="76" y="163"/>
                </a:cubicBezTo>
                <a:cubicBezTo>
                  <a:pt x="75" y="163"/>
                  <a:pt x="75" y="163"/>
                  <a:pt x="74" y="164"/>
                </a:cubicBezTo>
                <a:cubicBezTo>
                  <a:pt x="74" y="162"/>
                  <a:pt x="74" y="161"/>
                  <a:pt x="73" y="159"/>
                </a:cubicBezTo>
                <a:close/>
                <a:moveTo>
                  <a:pt x="75" y="191"/>
                </a:moveTo>
                <a:cubicBezTo>
                  <a:pt x="75" y="191"/>
                  <a:pt x="75" y="191"/>
                  <a:pt x="76" y="192"/>
                </a:cubicBezTo>
                <a:cubicBezTo>
                  <a:pt x="75" y="192"/>
                  <a:pt x="75" y="192"/>
                  <a:pt x="75" y="193"/>
                </a:cubicBezTo>
                <a:cubicBezTo>
                  <a:pt x="75" y="192"/>
                  <a:pt x="75" y="192"/>
                  <a:pt x="75" y="191"/>
                </a:cubicBezTo>
                <a:close/>
                <a:moveTo>
                  <a:pt x="75" y="188"/>
                </a:moveTo>
                <a:cubicBezTo>
                  <a:pt x="76" y="188"/>
                  <a:pt x="76" y="187"/>
                  <a:pt x="76" y="187"/>
                </a:cubicBezTo>
                <a:cubicBezTo>
                  <a:pt x="77" y="187"/>
                  <a:pt x="77" y="187"/>
                  <a:pt x="77" y="187"/>
                </a:cubicBezTo>
                <a:cubicBezTo>
                  <a:pt x="78" y="187"/>
                  <a:pt x="78" y="187"/>
                  <a:pt x="78" y="187"/>
                </a:cubicBezTo>
                <a:cubicBezTo>
                  <a:pt x="78" y="188"/>
                  <a:pt x="77" y="188"/>
                  <a:pt x="77" y="189"/>
                </a:cubicBezTo>
                <a:cubicBezTo>
                  <a:pt x="76" y="189"/>
                  <a:pt x="76" y="188"/>
                  <a:pt x="75" y="188"/>
                </a:cubicBezTo>
                <a:close/>
                <a:moveTo>
                  <a:pt x="77" y="193"/>
                </a:moveTo>
                <a:cubicBezTo>
                  <a:pt x="78" y="193"/>
                  <a:pt x="78" y="194"/>
                  <a:pt x="79" y="194"/>
                </a:cubicBezTo>
                <a:cubicBezTo>
                  <a:pt x="79" y="194"/>
                  <a:pt x="78" y="195"/>
                  <a:pt x="78" y="195"/>
                </a:cubicBezTo>
                <a:cubicBezTo>
                  <a:pt x="78" y="195"/>
                  <a:pt x="77" y="195"/>
                  <a:pt x="77" y="196"/>
                </a:cubicBezTo>
                <a:cubicBezTo>
                  <a:pt x="76" y="195"/>
                  <a:pt x="76" y="195"/>
                  <a:pt x="76" y="195"/>
                </a:cubicBezTo>
                <a:cubicBezTo>
                  <a:pt x="76" y="194"/>
                  <a:pt x="77" y="193"/>
                  <a:pt x="77" y="193"/>
                </a:cubicBezTo>
                <a:close/>
                <a:moveTo>
                  <a:pt x="79" y="180"/>
                </a:moveTo>
                <a:cubicBezTo>
                  <a:pt x="79" y="180"/>
                  <a:pt x="79" y="180"/>
                  <a:pt x="79" y="180"/>
                </a:cubicBezTo>
                <a:cubicBezTo>
                  <a:pt x="79" y="179"/>
                  <a:pt x="80" y="178"/>
                  <a:pt x="81" y="177"/>
                </a:cubicBezTo>
                <a:cubicBezTo>
                  <a:pt x="81" y="178"/>
                  <a:pt x="81" y="178"/>
                  <a:pt x="81" y="178"/>
                </a:cubicBezTo>
                <a:cubicBezTo>
                  <a:pt x="80" y="178"/>
                  <a:pt x="80" y="179"/>
                  <a:pt x="79" y="180"/>
                </a:cubicBezTo>
                <a:close/>
                <a:moveTo>
                  <a:pt x="82" y="188"/>
                </a:moveTo>
                <a:cubicBezTo>
                  <a:pt x="82" y="189"/>
                  <a:pt x="82" y="189"/>
                  <a:pt x="83" y="189"/>
                </a:cubicBezTo>
                <a:cubicBezTo>
                  <a:pt x="82" y="189"/>
                  <a:pt x="81" y="190"/>
                  <a:pt x="80" y="190"/>
                </a:cubicBezTo>
                <a:cubicBezTo>
                  <a:pt x="81" y="189"/>
                  <a:pt x="81" y="189"/>
                  <a:pt x="82" y="188"/>
                </a:cubicBezTo>
                <a:close/>
                <a:moveTo>
                  <a:pt x="83" y="191"/>
                </a:moveTo>
                <a:cubicBezTo>
                  <a:pt x="83" y="191"/>
                  <a:pt x="83" y="191"/>
                  <a:pt x="83" y="191"/>
                </a:cubicBezTo>
                <a:cubicBezTo>
                  <a:pt x="83" y="192"/>
                  <a:pt x="82" y="192"/>
                  <a:pt x="82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2" y="191"/>
                  <a:pt x="82" y="191"/>
                  <a:pt x="83" y="191"/>
                </a:cubicBezTo>
                <a:close/>
                <a:moveTo>
                  <a:pt x="83" y="187"/>
                </a:moveTo>
                <a:cubicBezTo>
                  <a:pt x="83" y="187"/>
                  <a:pt x="83" y="187"/>
                  <a:pt x="83" y="187"/>
                </a:cubicBezTo>
                <a:cubicBezTo>
                  <a:pt x="84" y="188"/>
                  <a:pt x="84" y="188"/>
                  <a:pt x="85" y="188"/>
                </a:cubicBezTo>
                <a:cubicBezTo>
                  <a:pt x="85" y="188"/>
                  <a:pt x="85" y="189"/>
                  <a:pt x="85" y="189"/>
                </a:cubicBezTo>
                <a:cubicBezTo>
                  <a:pt x="85" y="189"/>
                  <a:pt x="85" y="189"/>
                  <a:pt x="85" y="189"/>
                </a:cubicBezTo>
                <a:cubicBezTo>
                  <a:pt x="84" y="188"/>
                  <a:pt x="83" y="188"/>
                  <a:pt x="83" y="187"/>
                </a:cubicBezTo>
                <a:close/>
                <a:moveTo>
                  <a:pt x="84" y="198"/>
                </a:moveTo>
                <a:cubicBezTo>
                  <a:pt x="85" y="198"/>
                  <a:pt x="85" y="199"/>
                  <a:pt x="85" y="199"/>
                </a:cubicBezTo>
                <a:cubicBezTo>
                  <a:pt x="85" y="199"/>
                  <a:pt x="85" y="200"/>
                  <a:pt x="85" y="200"/>
                </a:cubicBezTo>
                <a:cubicBezTo>
                  <a:pt x="84" y="200"/>
                  <a:pt x="84" y="200"/>
                  <a:pt x="83" y="199"/>
                </a:cubicBezTo>
                <a:cubicBezTo>
                  <a:pt x="84" y="199"/>
                  <a:pt x="84" y="199"/>
                  <a:pt x="84" y="198"/>
                </a:cubicBezTo>
                <a:close/>
                <a:moveTo>
                  <a:pt x="85" y="194"/>
                </a:moveTo>
                <a:cubicBezTo>
                  <a:pt x="86" y="194"/>
                  <a:pt x="87" y="193"/>
                  <a:pt x="88" y="193"/>
                </a:cubicBezTo>
                <a:cubicBezTo>
                  <a:pt x="87" y="194"/>
                  <a:pt x="86" y="194"/>
                  <a:pt x="86" y="195"/>
                </a:cubicBezTo>
                <a:cubicBezTo>
                  <a:pt x="85" y="195"/>
                  <a:pt x="85" y="195"/>
                  <a:pt x="85" y="194"/>
                </a:cubicBezTo>
                <a:close/>
                <a:moveTo>
                  <a:pt x="86" y="205"/>
                </a:moveTo>
                <a:cubicBezTo>
                  <a:pt x="86" y="206"/>
                  <a:pt x="87" y="206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7" y="207"/>
                  <a:pt x="87" y="207"/>
                  <a:pt x="87" y="207"/>
                </a:cubicBezTo>
                <a:cubicBezTo>
                  <a:pt x="86" y="206"/>
                  <a:pt x="86" y="206"/>
                  <a:pt x="86" y="206"/>
                </a:cubicBezTo>
                <a:cubicBezTo>
                  <a:pt x="86" y="205"/>
                  <a:pt x="86" y="205"/>
                  <a:pt x="86" y="205"/>
                </a:cubicBezTo>
                <a:close/>
                <a:moveTo>
                  <a:pt x="88" y="204"/>
                </a:moveTo>
                <a:cubicBezTo>
                  <a:pt x="88" y="204"/>
                  <a:pt x="88" y="204"/>
                  <a:pt x="88" y="204"/>
                </a:cubicBezTo>
                <a:cubicBezTo>
                  <a:pt x="89" y="204"/>
                  <a:pt x="89" y="204"/>
                  <a:pt x="90" y="205"/>
                </a:cubicBezTo>
                <a:cubicBezTo>
                  <a:pt x="90" y="205"/>
                  <a:pt x="89" y="205"/>
                  <a:pt x="89" y="205"/>
                </a:cubicBezTo>
                <a:cubicBezTo>
                  <a:pt x="89" y="205"/>
                  <a:pt x="88" y="205"/>
                  <a:pt x="88" y="204"/>
                </a:cubicBezTo>
                <a:close/>
                <a:moveTo>
                  <a:pt x="90" y="186"/>
                </a:moveTo>
                <a:cubicBezTo>
                  <a:pt x="90" y="185"/>
                  <a:pt x="91" y="184"/>
                  <a:pt x="92" y="183"/>
                </a:cubicBezTo>
                <a:cubicBezTo>
                  <a:pt x="92" y="183"/>
                  <a:pt x="92" y="183"/>
                  <a:pt x="93" y="183"/>
                </a:cubicBezTo>
                <a:cubicBezTo>
                  <a:pt x="92" y="184"/>
                  <a:pt x="91" y="185"/>
                  <a:pt x="90" y="186"/>
                </a:cubicBezTo>
                <a:close/>
                <a:moveTo>
                  <a:pt x="91" y="205"/>
                </a:moveTo>
                <a:cubicBezTo>
                  <a:pt x="92" y="206"/>
                  <a:pt x="92" y="206"/>
                  <a:pt x="93" y="206"/>
                </a:cubicBezTo>
                <a:cubicBezTo>
                  <a:pt x="93" y="207"/>
                  <a:pt x="92" y="207"/>
                  <a:pt x="92" y="207"/>
                </a:cubicBezTo>
                <a:cubicBezTo>
                  <a:pt x="91" y="207"/>
                  <a:pt x="91" y="207"/>
                  <a:pt x="90" y="206"/>
                </a:cubicBezTo>
                <a:cubicBezTo>
                  <a:pt x="91" y="206"/>
                  <a:pt x="91" y="206"/>
                  <a:pt x="91" y="205"/>
                </a:cubicBezTo>
                <a:close/>
                <a:moveTo>
                  <a:pt x="93" y="186"/>
                </a:moveTo>
                <a:cubicBezTo>
                  <a:pt x="95" y="184"/>
                  <a:pt x="98" y="182"/>
                  <a:pt x="100" y="179"/>
                </a:cubicBezTo>
                <a:cubicBezTo>
                  <a:pt x="102" y="179"/>
                  <a:pt x="103" y="178"/>
                  <a:pt x="104" y="177"/>
                </a:cubicBezTo>
                <a:cubicBezTo>
                  <a:pt x="102" y="180"/>
                  <a:pt x="99" y="182"/>
                  <a:pt x="97" y="185"/>
                </a:cubicBezTo>
                <a:cubicBezTo>
                  <a:pt x="96" y="185"/>
                  <a:pt x="94" y="186"/>
                  <a:pt x="93" y="186"/>
                </a:cubicBezTo>
                <a:close/>
                <a:moveTo>
                  <a:pt x="95" y="190"/>
                </a:moveTo>
                <a:cubicBezTo>
                  <a:pt x="95" y="190"/>
                  <a:pt x="95" y="191"/>
                  <a:pt x="96" y="191"/>
                </a:cubicBezTo>
                <a:cubicBezTo>
                  <a:pt x="95" y="191"/>
                  <a:pt x="95" y="192"/>
                  <a:pt x="94" y="192"/>
                </a:cubicBezTo>
                <a:cubicBezTo>
                  <a:pt x="94" y="192"/>
                  <a:pt x="94" y="192"/>
                  <a:pt x="93" y="192"/>
                </a:cubicBezTo>
                <a:cubicBezTo>
                  <a:pt x="94" y="191"/>
                  <a:pt x="94" y="191"/>
                  <a:pt x="95" y="190"/>
                </a:cubicBezTo>
                <a:close/>
                <a:moveTo>
                  <a:pt x="96" y="208"/>
                </a:moveTo>
                <a:cubicBezTo>
                  <a:pt x="96" y="208"/>
                  <a:pt x="96" y="208"/>
                  <a:pt x="96" y="208"/>
                </a:cubicBezTo>
                <a:cubicBezTo>
                  <a:pt x="97" y="209"/>
                  <a:pt x="98" y="209"/>
                  <a:pt x="100" y="210"/>
                </a:cubicBezTo>
                <a:cubicBezTo>
                  <a:pt x="99" y="210"/>
                  <a:pt x="99" y="210"/>
                  <a:pt x="99" y="211"/>
                </a:cubicBezTo>
                <a:cubicBezTo>
                  <a:pt x="98" y="211"/>
                  <a:pt x="98" y="211"/>
                  <a:pt x="97" y="211"/>
                </a:cubicBezTo>
                <a:cubicBezTo>
                  <a:pt x="97" y="210"/>
                  <a:pt x="96" y="210"/>
                  <a:pt x="95" y="209"/>
                </a:cubicBezTo>
                <a:cubicBezTo>
                  <a:pt x="95" y="209"/>
                  <a:pt x="95" y="208"/>
                  <a:pt x="96" y="208"/>
                </a:cubicBezTo>
                <a:close/>
                <a:moveTo>
                  <a:pt x="99" y="218"/>
                </a:moveTo>
                <a:cubicBezTo>
                  <a:pt x="99" y="218"/>
                  <a:pt x="100" y="219"/>
                  <a:pt x="101" y="219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99" y="219"/>
                  <a:pt x="99" y="219"/>
                  <a:pt x="99" y="219"/>
                </a:cubicBezTo>
                <a:cubicBezTo>
                  <a:pt x="99" y="218"/>
                  <a:pt x="99" y="218"/>
                  <a:pt x="99" y="218"/>
                </a:cubicBezTo>
                <a:close/>
                <a:moveTo>
                  <a:pt x="101" y="224"/>
                </a:moveTo>
                <a:cubicBezTo>
                  <a:pt x="101" y="223"/>
                  <a:pt x="101" y="223"/>
                  <a:pt x="102" y="223"/>
                </a:cubicBezTo>
                <a:cubicBezTo>
                  <a:pt x="103" y="223"/>
                  <a:pt x="104" y="224"/>
                  <a:pt x="105" y="225"/>
                </a:cubicBezTo>
                <a:cubicBezTo>
                  <a:pt x="105" y="225"/>
                  <a:pt x="105" y="225"/>
                  <a:pt x="105" y="226"/>
                </a:cubicBezTo>
                <a:cubicBezTo>
                  <a:pt x="105" y="226"/>
                  <a:pt x="105" y="226"/>
                  <a:pt x="105" y="226"/>
                </a:cubicBezTo>
                <a:cubicBezTo>
                  <a:pt x="103" y="225"/>
                  <a:pt x="102" y="225"/>
                  <a:pt x="100" y="224"/>
                </a:cubicBezTo>
                <a:cubicBezTo>
                  <a:pt x="100" y="224"/>
                  <a:pt x="101" y="224"/>
                  <a:pt x="101" y="224"/>
                </a:cubicBezTo>
                <a:close/>
                <a:moveTo>
                  <a:pt x="104" y="222"/>
                </a:moveTo>
                <a:cubicBezTo>
                  <a:pt x="104" y="222"/>
                  <a:pt x="104" y="222"/>
                  <a:pt x="104" y="222"/>
                </a:cubicBezTo>
                <a:cubicBezTo>
                  <a:pt x="104" y="222"/>
                  <a:pt x="104" y="221"/>
                  <a:pt x="104" y="221"/>
                </a:cubicBezTo>
                <a:cubicBezTo>
                  <a:pt x="105" y="222"/>
                  <a:pt x="106" y="222"/>
                  <a:pt x="106" y="222"/>
                </a:cubicBezTo>
                <a:cubicBezTo>
                  <a:pt x="106" y="222"/>
                  <a:pt x="106" y="223"/>
                  <a:pt x="106" y="223"/>
                </a:cubicBezTo>
                <a:cubicBezTo>
                  <a:pt x="106" y="222"/>
                  <a:pt x="105" y="222"/>
                  <a:pt x="104" y="222"/>
                </a:cubicBezTo>
                <a:close/>
                <a:moveTo>
                  <a:pt x="108" y="226"/>
                </a:moveTo>
                <a:cubicBezTo>
                  <a:pt x="108" y="226"/>
                  <a:pt x="109" y="227"/>
                  <a:pt x="110" y="227"/>
                </a:cubicBezTo>
                <a:cubicBezTo>
                  <a:pt x="110" y="227"/>
                  <a:pt x="109" y="228"/>
                  <a:pt x="109" y="228"/>
                </a:cubicBezTo>
                <a:cubicBezTo>
                  <a:pt x="109" y="228"/>
                  <a:pt x="109" y="228"/>
                  <a:pt x="109" y="228"/>
                </a:cubicBezTo>
                <a:cubicBezTo>
                  <a:pt x="108" y="228"/>
                  <a:pt x="107" y="227"/>
                  <a:pt x="106" y="227"/>
                </a:cubicBezTo>
                <a:cubicBezTo>
                  <a:pt x="107" y="226"/>
                  <a:pt x="107" y="226"/>
                  <a:pt x="108" y="226"/>
                </a:cubicBezTo>
                <a:close/>
                <a:moveTo>
                  <a:pt x="108" y="210"/>
                </a:moveTo>
                <a:cubicBezTo>
                  <a:pt x="109" y="210"/>
                  <a:pt x="110" y="209"/>
                  <a:pt x="111" y="208"/>
                </a:cubicBezTo>
                <a:cubicBezTo>
                  <a:pt x="112" y="208"/>
                  <a:pt x="112" y="209"/>
                  <a:pt x="112" y="209"/>
                </a:cubicBezTo>
                <a:cubicBezTo>
                  <a:pt x="111" y="210"/>
                  <a:pt x="110" y="210"/>
                  <a:pt x="110" y="211"/>
                </a:cubicBezTo>
                <a:cubicBezTo>
                  <a:pt x="109" y="211"/>
                  <a:pt x="109" y="211"/>
                  <a:pt x="108" y="210"/>
                </a:cubicBezTo>
                <a:close/>
                <a:moveTo>
                  <a:pt x="112" y="213"/>
                </a:moveTo>
                <a:cubicBezTo>
                  <a:pt x="111" y="212"/>
                  <a:pt x="111" y="212"/>
                  <a:pt x="111" y="212"/>
                </a:cubicBezTo>
                <a:cubicBezTo>
                  <a:pt x="112" y="211"/>
                  <a:pt x="113" y="211"/>
                  <a:pt x="114" y="210"/>
                </a:cubicBezTo>
                <a:cubicBezTo>
                  <a:pt x="114" y="210"/>
                  <a:pt x="114" y="210"/>
                  <a:pt x="115" y="210"/>
                </a:cubicBezTo>
                <a:cubicBezTo>
                  <a:pt x="114" y="211"/>
                  <a:pt x="113" y="212"/>
                  <a:pt x="112" y="213"/>
                </a:cubicBezTo>
                <a:close/>
                <a:moveTo>
                  <a:pt x="119" y="221"/>
                </a:moveTo>
                <a:cubicBezTo>
                  <a:pt x="120" y="221"/>
                  <a:pt x="120" y="221"/>
                  <a:pt x="120" y="221"/>
                </a:cubicBezTo>
                <a:cubicBezTo>
                  <a:pt x="120" y="221"/>
                  <a:pt x="119" y="222"/>
                  <a:pt x="119" y="222"/>
                </a:cubicBezTo>
                <a:cubicBezTo>
                  <a:pt x="119" y="222"/>
                  <a:pt x="119" y="222"/>
                  <a:pt x="119" y="222"/>
                </a:cubicBezTo>
                <a:cubicBezTo>
                  <a:pt x="119" y="222"/>
                  <a:pt x="119" y="221"/>
                  <a:pt x="119" y="221"/>
                </a:cubicBezTo>
                <a:cubicBezTo>
                  <a:pt x="119" y="221"/>
                  <a:pt x="119" y="221"/>
                  <a:pt x="119" y="221"/>
                </a:cubicBezTo>
                <a:close/>
                <a:moveTo>
                  <a:pt x="120" y="211"/>
                </a:moveTo>
                <a:cubicBezTo>
                  <a:pt x="120" y="210"/>
                  <a:pt x="120" y="210"/>
                  <a:pt x="121" y="210"/>
                </a:cubicBezTo>
                <a:cubicBezTo>
                  <a:pt x="121" y="210"/>
                  <a:pt x="121" y="210"/>
                  <a:pt x="121" y="210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0" y="211"/>
                  <a:pt x="120" y="211"/>
                  <a:pt x="120" y="211"/>
                </a:cubicBezTo>
                <a:close/>
                <a:moveTo>
                  <a:pt x="123" y="218"/>
                </a:moveTo>
                <a:cubicBezTo>
                  <a:pt x="123" y="218"/>
                  <a:pt x="123" y="219"/>
                  <a:pt x="124" y="219"/>
                </a:cubicBezTo>
                <a:cubicBezTo>
                  <a:pt x="123" y="219"/>
                  <a:pt x="122" y="220"/>
                  <a:pt x="121" y="220"/>
                </a:cubicBezTo>
                <a:cubicBezTo>
                  <a:pt x="121" y="220"/>
                  <a:pt x="121" y="220"/>
                  <a:pt x="121" y="220"/>
                </a:cubicBezTo>
                <a:cubicBezTo>
                  <a:pt x="122" y="219"/>
                  <a:pt x="122" y="219"/>
                  <a:pt x="123" y="218"/>
                </a:cubicBezTo>
                <a:close/>
                <a:moveTo>
                  <a:pt x="123" y="222"/>
                </a:moveTo>
                <a:cubicBezTo>
                  <a:pt x="124" y="222"/>
                  <a:pt x="124" y="221"/>
                  <a:pt x="125" y="221"/>
                </a:cubicBezTo>
                <a:cubicBezTo>
                  <a:pt x="125" y="221"/>
                  <a:pt x="126" y="222"/>
                  <a:pt x="126" y="222"/>
                </a:cubicBezTo>
                <a:cubicBezTo>
                  <a:pt x="126" y="223"/>
                  <a:pt x="125" y="223"/>
                  <a:pt x="125" y="223"/>
                </a:cubicBezTo>
                <a:cubicBezTo>
                  <a:pt x="124" y="223"/>
                  <a:pt x="124" y="223"/>
                  <a:pt x="123" y="222"/>
                </a:cubicBezTo>
                <a:close/>
                <a:moveTo>
                  <a:pt x="125" y="225"/>
                </a:moveTo>
                <a:cubicBezTo>
                  <a:pt x="126" y="225"/>
                  <a:pt x="126" y="225"/>
                  <a:pt x="127" y="224"/>
                </a:cubicBezTo>
                <a:cubicBezTo>
                  <a:pt x="127" y="224"/>
                  <a:pt x="127" y="225"/>
                  <a:pt x="128" y="225"/>
                </a:cubicBezTo>
                <a:cubicBezTo>
                  <a:pt x="127" y="226"/>
                  <a:pt x="126" y="226"/>
                  <a:pt x="125" y="227"/>
                </a:cubicBezTo>
                <a:cubicBezTo>
                  <a:pt x="125" y="227"/>
                  <a:pt x="125" y="227"/>
                  <a:pt x="124" y="226"/>
                </a:cubicBezTo>
                <a:cubicBezTo>
                  <a:pt x="124" y="226"/>
                  <a:pt x="125" y="226"/>
                  <a:pt x="125" y="225"/>
                </a:cubicBezTo>
                <a:close/>
                <a:moveTo>
                  <a:pt x="127" y="221"/>
                </a:moveTo>
                <a:cubicBezTo>
                  <a:pt x="127" y="221"/>
                  <a:pt x="126" y="220"/>
                  <a:pt x="126" y="219"/>
                </a:cubicBezTo>
                <a:cubicBezTo>
                  <a:pt x="126" y="219"/>
                  <a:pt x="126" y="219"/>
                  <a:pt x="126" y="219"/>
                </a:cubicBezTo>
                <a:cubicBezTo>
                  <a:pt x="127" y="220"/>
                  <a:pt x="127" y="220"/>
                  <a:pt x="128" y="220"/>
                </a:cubicBezTo>
                <a:cubicBezTo>
                  <a:pt x="128" y="221"/>
                  <a:pt x="127" y="221"/>
                  <a:pt x="127" y="221"/>
                </a:cubicBezTo>
                <a:close/>
                <a:moveTo>
                  <a:pt x="128" y="218"/>
                </a:moveTo>
                <a:cubicBezTo>
                  <a:pt x="128" y="217"/>
                  <a:pt x="129" y="216"/>
                  <a:pt x="130" y="216"/>
                </a:cubicBezTo>
                <a:cubicBezTo>
                  <a:pt x="130" y="216"/>
                  <a:pt x="130" y="216"/>
                  <a:pt x="130" y="216"/>
                </a:cubicBezTo>
                <a:cubicBezTo>
                  <a:pt x="130" y="216"/>
                  <a:pt x="130" y="217"/>
                  <a:pt x="129" y="217"/>
                </a:cubicBezTo>
                <a:cubicBezTo>
                  <a:pt x="129" y="218"/>
                  <a:pt x="129" y="219"/>
                  <a:pt x="130" y="219"/>
                </a:cubicBezTo>
                <a:cubicBezTo>
                  <a:pt x="130" y="219"/>
                  <a:pt x="129" y="219"/>
                  <a:pt x="129" y="219"/>
                </a:cubicBezTo>
                <a:cubicBezTo>
                  <a:pt x="129" y="219"/>
                  <a:pt x="128" y="218"/>
                  <a:pt x="128" y="218"/>
                </a:cubicBezTo>
                <a:close/>
                <a:moveTo>
                  <a:pt x="130" y="222"/>
                </a:moveTo>
                <a:cubicBezTo>
                  <a:pt x="130" y="222"/>
                  <a:pt x="130" y="222"/>
                  <a:pt x="130" y="222"/>
                </a:cubicBezTo>
                <a:cubicBezTo>
                  <a:pt x="130" y="223"/>
                  <a:pt x="130" y="223"/>
                  <a:pt x="129" y="224"/>
                </a:cubicBezTo>
                <a:cubicBezTo>
                  <a:pt x="129" y="224"/>
                  <a:pt x="129" y="224"/>
                  <a:pt x="129" y="224"/>
                </a:cubicBezTo>
                <a:cubicBezTo>
                  <a:pt x="129" y="224"/>
                  <a:pt x="128" y="224"/>
                  <a:pt x="128" y="223"/>
                </a:cubicBezTo>
                <a:cubicBezTo>
                  <a:pt x="129" y="223"/>
                  <a:pt x="129" y="223"/>
                  <a:pt x="130" y="222"/>
                </a:cubicBezTo>
                <a:close/>
                <a:moveTo>
                  <a:pt x="162" y="206"/>
                </a:moveTo>
                <a:cubicBezTo>
                  <a:pt x="163" y="205"/>
                  <a:pt x="164" y="204"/>
                  <a:pt x="165" y="203"/>
                </a:cubicBezTo>
                <a:cubicBezTo>
                  <a:pt x="167" y="201"/>
                  <a:pt x="169" y="200"/>
                  <a:pt x="172" y="198"/>
                </a:cubicBezTo>
                <a:cubicBezTo>
                  <a:pt x="172" y="198"/>
                  <a:pt x="171" y="198"/>
                  <a:pt x="171" y="198"/>
                </a:cubicBezTo>
                <a:cubicBezTo>
                  <a:pt x="170" y="199"/>
                  <a:pt x="169" y="200"/>
                  <a:pt x="168" y="202"/>
                </a:cubicBezTo>
                <a:cubicBezTo>
                  <a:pt x="166" y="203"/>
                  <a:pt x="164" y="205"/>
                  <a:pt x="162" y="206"/>
                </a:cubicBezTo>
                <a:close/>
                <a:moveTo>
                  <a:pt x="167" y="210"/>
                </a:moveTo>
                <a:cubicBezTo>
                  <a:pt x="160" y="216"/>
                  <a:pt x="153" y="221"/>
                  <a:pt x="146" y="225"/>
                </a:cubicBezTo>
                <a:cubicBezTo>
                  <a:pt x="149" y="222"/>
                  <a:pt x="152" y="219"/>
                  <a:pt x="156" y="216"/>
                </a:cubicBezTo>
                <a:cubicBezTo>
                  <a:pt x="158" y="214"/>
                  <a:pt x="160" y="213"/>
                  <a:pt x="163" y="212"/>
                </a:cubicBezTo>
                <a:cubicBezTo>
                  <a:pt x="163" y="212"/>
                  <a:pt x="163" y="212"/>
                  <a:pt x="164" y="212"/>
                </a:cubicBezTo>
                <a:cubicBezTo>
                  <a:pt x="165" y="211"/>
                  <a:pt x="166" y="211"/>
                  <a:pt x="167" y="210"/>
                </a:cubicBezTo>
                <a:close/>
                <a:moveTo>
                  <a:pt x="154" y="209"/>
                </a:moveTo>
                <a:cubicBezTo>
                  <a:pt x="155" y="208"/>
                  <a:pt x="156" y="208"/>
                  <a:pt x="157" y="207"/>
                </a:cubicBezTo>
                <a:cubicBezTo>
                  <a:pt x="161" y="203"/>
                  <a:pt x="166" y="199"/>
                  <a:pt x="171" y="195"/>
                </a:cubicBezTo>
                <a:cubicBezTo>
                  <a:pt x="168" y="197"/>
                  <a:pt x="166" y="200"/>
                  <a:pt x="163" y="202"/>
                </a:cubicBezTo>
                <a:cubicBezTo>
                  <a:pt x="160" y="204"/>
                  <a:pt x="157" y="207"/>
                  <a:pt x="154" y="209"/>
                </a:cubicBezTo>
                <a:close/>
                <a:moveTo>
                  <a:pt x="158" y="208"/>
                </a:moveTo>
                <a:cubicBezTo>
                  <a:pt x="157" y="210"/>
                  <a:pt x="156" y="211"/>
                  <a:pt x="155" y="212"/>
                </a:cubicBezTo>
                <a:cubicBezTo>
                  <a:pt x="153" y="214"/>
                  <a:pt x="150" y="216"/>
                  <a:pt x="148" y="218"/>
                </a:cubicBezTo>
                <a:cubicBezTo>
                  <a:pt x="146" y="220"/>
                  <a:pt x="143" y="221"/>
                  <a:pt x="141" y="222"/>
                </a:cubicBezTo>
                <a:cubicBezTo>
                  <a:pt x="146" y="217"/>
                  <a:pt x="152" y="213"/>
                  <a:pt x="158" y="208"/>
                </a:cubicBezTo>
                <a:close/>
                <a:moveTo>
                  <a:pt x="146" y="227"/>
                </a:moveTo>
                <a:cubicBezTo>
                  <a:pt x="146" y="227"/>
                  <a:pt x="146" y="227"/>
                  <a:pt x="146" y="227"/>
                </a:cubicBezTo>
                <a:cubicBezTo>
                  <a:pt x="147" y="227"/>
                  <a:pt x="148" y="227"/>
                  <a:pt x="148" y="228"/>
                </a:cubicBezTo>
                <a:cubicBezTo>
                  <a:pt x="148" y="228"/>
                  <a:pt x="150" y="228"/>
                  <a:pt x="150" y="228"/>
                </a:cubicBezTo>
                <a:cubicBezTo>
                  <a:pt x="150" y="228"/>
                  <a:pt x="150" y="228"/>
                  <a:pt x="150" y="228"/>
                </a:cubicBezTo>
                <a:cubicBezTo>
                  <a:pt x="149" y="228"/>
                  <a:pt x="147" y="228"/>
                  <a:pt x="146" y="228"/>
                </a:cubicBezTo>
                <a:cubicBezTo>
                  <a:pt x="146" y="227"/>
                  <a:pt x="146" y="227"/>
                  <a:pt x="146" y="227"/>
                </a:cubicBezTo>
                <a:close/>
                <a:moveTo>
                  <a:pt x="151" y="231"/>
                </a:moveTo>
                <a:cubicBezTo>
                  <a:pt x="151" y="231"/>
                  <a:pt x="151" y="231"/>
                  <a:pt x="151" y="231"/>
                </a:cubicBezTo>
                <a:cubicBezTo>
                  <a:pt x="151" y="231"/>
                  <a:pt x="150" y="232"/>
                  <a:pt x="150" y="232"/>
                </a:cubicBezTo>
                <a:cubicBezTo>
                  <a:pt x="150" y="232"/>
                  <a:pt x="149" y="232"/>
                  <a:pt x="149" y="232"/>
                </a:cubicBezTo>
                <a:cubicBezTo>
                  <a:pt x="150" y="231"/>
                  <a:pt x="151" y="231"/>
                  <a:pt x="151" y="231"/>
                </a:cubicBezTo>
                <a:close/>
                <a:moveTo>
                  <a:pt x="150" y="228"/>
                </a:moveTo>
                <a:cubicBezTo>
                  <a:pt x="149" y="227"/>
                  <a:pt x="148" y="227"/>
                  <a:pt x="147" y="227"/>
                </a:cubicBezTo>
                <a:cubicBezTo>
                  <a:pt x="157" y="222"/>
                  <a:pt x="165" y="214"/>
                  <a:pt x="174" y="206"/>
                </a:cubicBezTo>
                <a:cubicBezTo>
                  <a:pt x="174" y="207"/>
                  <a:pt x="174" y="207"/>
                  <a:pt x="175" y="207"/>
                </a:cubicBezTo>
                <a:cubicBezTo>
                  <a:pt x="174" y="208"/>
                  <a:pt x="173" y="208"/>
                  <a:pt x="173" y="209"/>
                </a:cubicBezTo>
                <a:cubicBezTo>
                  <a:pt x="165" y="215"/>
                  <a:pt x="158" y="221"/>
                  <a:pt x="150" y="228"/>
                </a:cubicBezTo>
                <a:close/>
                <a:moveTo>
                  <a:pt x="169" y="216"/>
                </a:moveTo>
                <a:cubicBezTo>
                  <a:pt x="169" y="216"/>
                  <a:pt x="169" y="216"/>
                  <a:pt x="169" y="216"/>
                </a:cubicBezTo>
                <a:cubicBezTo>
                  <a:pt x="168" y="216"/>
                  <a:pt x="169" y="217"/>
                  <a:pt x="170" y="217"/>
                </a:cubicBezTo>
                <a:cubicBezTo>
                  <a:pt x="171" y="216"/>
                  <a:pt x="172" y="216"/>
                  <a:pt x="174" y="215"/>
                </a:cubicBezTo>
                <a:cubicBezTo>
                  <a:pt x="168" y="220"/>
                  <a:pt x="162" y="225"/>
                  <a:pt x="155" y="229"/>
                </a:cubicBezTo>
                <a:cubicBezTo>
                  <a:pt x="160" y="224"/>
                  <a:pt x="164" y="220"/>
                  <a:pt x="169" y="216"/>
                </a:cubicBezTo>
                <a:close/>
                <a:moveTo>
                  <a:pt x="183" y="211"/>
                </a:moveTo>
                <a:cubicBezTo>
                  <a:pt x="185" y="210"/>
                  <a:pt x="186" y="209"/>
                  <a:pt x="187" y="209"/>
                </a:cubicBezTo>
                <a:cubicBezTo>
                  <a:pt x="182" y="213"/>
                  <a:pt x="176" y="218"/>
                  <a:pt x="170" y="222"/>
                </a:cubicBezTo>
                <a:cubicBezTo>
                  <a:pt x="174" y="218"/>
                  <a:pt x="179" y="214"/>
                  <a:pt x="183" y="211"/>
                </a:cubicBezTo>
                <a:close/>
                <a:moveTo>
                  <a:pt x="180" y="210"/>
                </a:moveTo>
                <a:cubicBezTo>
                  <a:pt x="179" y="210"/>
                  <a:pt x="179" y="211"/>
                  <a:pt x="178" y="212"/>
                </a:cubicBezTo>
                <a:cubicBezTo>
                  <a:pt x="176" y="213"/>
                  <a:pt x="173" y="214"/>
                  <a:pt x="171" y="215"/>
                </a:cubicBezTo>
                <a:cubicBezTo>
                  <a:pt x="172" y="214"/>
                  <a:pt x="172" y="213"/>
                  <a:pt x="173" y="212"/>
                </a:cubicBezTo>
                <a:cubicBezTo>
                  <a:pt x="178" y="208"/>
                  <a:pt x="183" y="204"/>
                  <a:pt x="188" y="200"/>
                </a:cubicBezTo>
                <a:cubicBezTo>
                  <a:pt x="186" y="203"/>
                  <a:pt x="183" y="206"/>
                  <a:pt x="180" y="210"/>
                </a:cubicBezTo>
                <a:close/>
                <a:moveTo>
                  <a:pt x="183" y="199"/>
                </a:moveTo>
                <a:cubicBezTo>
                  <a:pt x="184" y="198"/>
                  <a:pt x="185" y="197"/>
                  <a:pt x="186" y="196"/>
                </a:cubicBezTo>
                <a:cubicBezTo>
                  <a:pt x="186" y="195"/>
                  <a:pt x="187" y="195"/>
                  <a:pt x="187" y="195"/>
                </a:cubicBezTo>
                <a:cubicBezTo>
                  <a:pt x="188" y="194"/>
                  <a:pt x="189" y="193"/>
                  <a:pt x="190" y="193"/>
                </a:cubicBezTo>
                <a:cubicBezTo>
                  <a:pt x="188" y="195"/>
                  <a:pt x="185" y="197"/>
                  <a:pt x="183" y="199"/>
                </a:cubicBezTo>
                <a:close/>
                <a:moveTo>
                  <a:pt x="195" y="193"/>
                </a:moveTo>
                <a:cubicBezTo>
                  <a:pt x="194" y="194"/>
                  <a:pt x="193" y="195"/>
                  <a:pt x="192" y="195"/>
                </a:cubicBezTo>
                <a:cubicBezTo>
                  <a:pt x="191" y="196"/>
                  <a:pt x="190" y="197"/>
                  <a:pt x="189" y="197"/>
                </a:cubicBezTo>
                <a:cubicBezTo>
                  <a:pt x="191" y="196"/>
                  <a:pt x="193" y="194"/>
                  <a:pt x="195" y="193"/>
                </a:cubicBezTo>
                <a:close/>
                <a:moveTo>
                  <a:pt x="197" y="198"/>
                </a:moveTo>
                <a:cubicBezTo>
                  <a:pt x="196" y="199"/>
                  <a:pt x="196" y="199"/>
                  <a:pt x="195" y="200"/>
                </a:cubicBezTo>
                <a:cubicBezTo>
                  <a:pt x="195" y="200"/>
                  <a:pt x="194" y="201"/>
                  <a:pt x="194" y="201"/>
                </a:cubicBezTo>
                <a:cubicBezTo>
                  <a:pt x="195" y="200"/>
                  <a:pt x="196" y="199"/>
                  <a:pt x="197" y="198"/>
                </a:cubicBezTo>
                <a:close/>
                <a:moveTo>
                  <a:pt x="196" y="192"/>
                </a:moveTo>
                <a:cubicBezTo>
                  <a:pt x="196" y="191"/>
                  <a:pt x="195" y="191"/>
                  <a:pt x="194" y="191"/>
                </a:cubicBezTo>
                <a:cubicBezTo>
                  <a:pt x="194" y="191"/>
                  <a:pt x="194" y="192"/>
                  <a:pt x="193" y="192"/>
                </a:cubicBezTo>
                <a:cubicBezTo>
                  <a:pt x="196" y="189"/>
                  <a:pt x="199" y="187"/>
                  <a:pt x="202" y="184"/>
                </a:cubicBezTo>
                <a:cubicBezTo>
                  <a:pt x="200" y="187"/>
                  <a:pt x="198" y="189"/>
                  <a:pt x="196" y="192"/>
                </a:cubicBezTo>
                <a:close/>
                <a:moveTo>
                  <a:pt x="204" y="185"/>
                </a:moveTo>
                <a:cubicBezTo>
                  <a:pt x="204" y="185"/>
                  <a:pt x="204" y="185"/>
                  <a:pt x="205" y="185"/>
                </a:cubicBezTo>
                <a:cubicBezTo>
                  <a:pt x="203" y="187"/>
                  <a:pt x="201" y="189"/>
                  <a:pt x="199" y="190"/>
                </a:cubicBezTo>
                <a:cubicBezTo>
                  <a:pt x="201" y="188"/>
                  <a:pt x="202" y="187"/>
                  <a:pt x="204" y="185"/>
                </a:cubicBezTo>
                <a:close/>
                <a:moveTo>
                  <a:pt x="200" y="181"/>
                </a:moveTo>
                <a:cubicBezTo>
                  <a:pt x="201" y="180"/>
                  <a:pt x="202" y="178"/>
                  <a:pt x="202" y="177"/>
                </a:cubicBezTo>
                <a:cubicBezTo>
                  <a:pt x="203" y="175"/>
                  <a:pt x="204" y="174"/>
                  <a:pt x="206" y="172"/>
                </a:cubicBezTo>
                <a:cubicBezTo>
                  <a:pt x="207" y="171"/>
                  <a:pt x="209" y="169"/>
                  <a:pt x="210" y="168"/>
                </a:cubicBezTo>
                <a:cubicBezTo>
                  <a:pt x="209" y="170"/>
                  <a:pt x="208" y="173"/>
                  <a:pt x="207" y="175"/>
                </a:cubicBezTo>
                <a:cubicBezTo>
                  <a:pt x="205" y="177"/>
                  <a:pt x="203" y="179"/>
                  <a:pt x="200" y="181"/>
                </a:cubicBezTo>
                <a:close/>
                <a:moveTo>
                  <a:pt x="207" y="181"/>
                </a:moveTo>
                <a:cubicBezTo>
                  <a:pt x="212" y="175"/>
                  <a:pt x="217" y="169"/>
                  <a:pt x="221" y="163"/>
                </a:cubicBezTo>
                <a:cubicBezTo>
                  <a:pt x="221" y="164"/>
                  <a:pt x="221" y="164"/>
                  <a:pt x="221" y="165"/>
                </a:cubicBezTo>
                <a:cubicBezTo>
                  <a:pt x="217" y="170"/>
                  <a:pt x="213" y="174"/>
                  <a:pt x="210" y="179"/>
                </a:cubicBezTo>
                <a:cubicBezTo>
                  <a:pt x="209" y="180"/>
                  <a:pt x="208" y="181"/>
                  <a:pt x="207" y="183"/>
                </a:cubicBezTo>
                <a:cubicBezTo>
                  <a:pt x="206" y="183"/>
                  <a:pt x="206" y="183"/>
                  <a:pt x="206" y="184"/>
                </a:cubicBezTo>
                <a:cubicBezTo>
                  <a:pt x="206" y="183"/>
                  <a:pt x="207" y="182"/>
                  <a:pt x="207" y="181"/>
                </a:cubicBezTo>
                <a:close/>
                <a:moveTo>
                  <a:pt x="218" y="155"/>
                </a:moveTo>
                <a:cubicBezTo>
                  <a:pt x="219" y="153"/>
                  <a:pt x="219" y="151"/>
                  <a:pt x="220" y="149"/>
                </a:cubicBezTo>
                <a:cubicBezTo>
                  <a:pt x="221" y="147"/>
                  <a:pt x="222" y="144"/>
                  <a:pt x="222" y="141"/>
                </a:cubicBezTo>
                <a:cubicBezTo>
                  <a:pt x="222" y="141"/>
                  <a:pt x="223" y="141"/>
                  <a:pt x="223" y="141"/>
                </a:cubicBezTo>
                <a:cubicBezTo>
                  <a:pt x="222" y="145"/>
                  <a:pt x="222" y="149"/>
                  <a:pt x="222" y="154"/>
                </a:cubicBezTo>
                <a:cubicBezTo>
                  <a:pt x="220" y="154"/>
                  <a:pt x="219" y="154"/>
                  <a:pt x="218" y="155"/>
                </a:cubicBezTo>
                <a:close/>
                <a:moveTo>
                  <a:pt x="217" y="149"/>
                </a:moveTo>
                <a:cubicBezTo>
                  <a:pt x="217" y="144"/>
                  <a:pt x="218" y="139"/>
                  <a:pt x="218" y="135"/>
                </a:cubicBezTo>
                <a:cubicBezTo>
                  <a:pt x="220" y="132"/>
                  <a:pt x="221" y="129"/>
                  <a:pt x="223" y="126"/>
                </a:cubicBezTo>
                <a:cubicBezTo>
                  <a:pt x="222" y="134"/>
                  <a:pt x="219" y="142"/>
                  <a:pt x="217" y="149"/>
                </a:cubicBezTo>
                <a:close/>
                <a:moveTo>
                  <a:pt x="223" y="98"/>
                </a:moveTo>
                <a:cubicBezTo>
                  <a:pt x="222" y="97"/>
                  <a:pt x="222" y="96"/>
                  <a:pt x="222" y="95"/>
                </a:cubicBezTo>
                <a:cubicBezTo>
                  <a:pt x="222" y="95"/>
                  <a:pt x="222" y="95"/>
                  <a:pt x="222" y="94"/>
                </a:cubicBezTo>
                <a:cubicBezTo>
                  <a:pt x="223" y="96"/>
                  <a:pt x="223" y="97"/>
                  <a:pt x="224" y="98"/>
                </a:cubicBezTo>
                <a:cubicBezTo>
                  <a:pt x="223" y="98"/>
                  <a:pt x="223" y="98"/>
                  <a:pt x="223" y="98"/>
                </a:cubicBezTo>
                <a:close/>
                <a:moveTo>
                  <a:pt x="221" y="87"/>
                </a:moveTo>
                <a:cubicBezTo>
                  <a:pt x="222" y="87"/>
                  <a:pt x="222" y="87"/>
                  <a:pt x="222" y="87"/>
                </a:cubicBezTo>
                <a:cubicBezTo>
                  <a:pt x="223" y="88"/>
                  <a:pt x="223" y="90"/>
                  <a:pt x="223" y="91"/>
                </a:cubicBezTo>
                <a:cubicBezTo>
                  <a:pt x="223" y="91"/>
                  <a:pt x="223" y="91"/>
                  <a:pt x="223" y="91"/>
                </a:cubicBezTo>
                <a:cubicBezTo>
                  <a:pt x="222" y="90"/>
                  <a:pt x="222" y="89"/>
                  <a:pt x="221" y="87"/>
                </a:cubicBezTo>
                <a:close/>
                <a:moveTo>
                  <a:pt x="226" y="83"/>
                </a:moveTo>
                <a:cubicBezTo>
                  <a:pt x="225" y="83"/>
                  <a:pt x="224" y="84"/>
                  <a:pt x="223" y="84"/>
                </a:cubicBezTo>
                <a:cubicBezTo>
                  <a:pt x="222" y="82"/>
                  <a:pt x="222" y="80"/>
                  <a:pt x="221" y="77"/>
                </a:cubicBezTo>
                <a:cubicBezTo>
                  <a:pt x="222" y="78"/>
                  <a:pt x="222" y="78"/>
                  <a:pt x="223" y="79"/>
                </a:cubicBezTo>
                <a:cubicBezTo>
                  <a:pt x="223" y="79"/>
                  <a:pt x="224" y="79"/>
                  <a:pt x="224" y="78"/>
                </a:cubicBezTo>
                <a:cubicBezTo>
                  <a:pt x="225" y="79"/>
                  <a:pt x="225" y="80"/>
                  <a:pt x="226" y="81"/>
                </a:cubicBezTo>
                <a:cubicBezTo>
                  <a:pt x="226" y="82"/>
                  <a:pt x="226" y="82"/>
                  <a:pt x="226" y="83"/>
                </a:cubicBezTo>
                <a:cubicBezTo>
                  <a:pt x="226" y="83"/>
                  <a:pt x="226" y="83"/>
                  <a:pt x="226" y="83"/>
                </a:cubicBezTo>
                <a:close/>
                <a:moveTo>
                  <a:pt x="224" y="75"/>
                </a:moveTo>
                <a:cubicBezTo>
                  <a:pt x="223" y="74"/>
                  <a:pt x="223" y="74"/>
                  <a:pt x="223" y="73"/>
                </a:cubicBezTo>
                <a:cubicBezTo>
                  <a:pt x="223" y="73"/>
                  <a:pt x="223" y="73"/>
                  <a:pt x="223" y="73"/>
                </a:cubicBezTo>
                <a:cubicBezTo>
                  <a:pt x="224" y="74"/>
                  <a:pt x="224" y="75"/>
                  <a:pt x="224" y="76"/>
                </a:cubicBezTo>
                <a:cubicBezTo>
                  <a:pt x="224" y="75"/>
                  <a:pt x="224" y="75"/>
                  <a:pt x="224" y="75"/>
                </a:cubicBezTo>
                <a:close/>
                <a:moveTo>
                  <a:pt x="224" y="70"/>
                </a:moveTo>
                <a:cubicBezTo>
                  <a:pt x="223" y="69"/>
                  <a:pt x="222" y="67"/>
                  <a:pt x="221" y="65"/>
                </a:cubicBezTo>
                <a:cubicBezTo>
                  <a:pt x="222" y="67"/>
                  <a:pt x="223" y="68"/>
                  <a:pt x="224" y="69"/>
                </a:cubicBezTo>
                <a:cubicBezTo>
                  <a:pt x="224" y="69"/>
                  <a:pt x="223" y="69"/>
                  <a:pt x="224" y="70"/>
                </a:cubicBezTo>
                <a:cubicBezTo>
                  <a:pt x="224" y="70"/>
                  <a:pt x="224" y="70"/>
                  <a:pt x="224" y="70"/>
                </a:cubicBezTo>
                <a:close/>
                <a:moveTo>
                  <a:pt x="222" y="76"/>
                </a:moveTo>
                <a:cubicBezTo>
                  <a:pt x="222" y="76"/>
                  <a:pt x="222" y="76"/>
                  <a:pt x="222" y="76"/>
                </a:cubicBezTo>
                <a:cubicBezTo>
                  <a:pt x="221" y="75"/>
                  <a:pt x="221" y="75"/>
                  <a:pt x="220" y="74"/>
                </a:cubicBezTo>
                <a:cubicBezTo>
                  <a:pt x="220" y="74"/>
                  <a:pt x="220" y="74"/>
                  <a:pt x="220" y="73"/>
                </a:cubicBezTo>
                <a:cubicBezTo>
                  <a:pt x="220" y="74"/>
                  <a:pt x="221" y="74"/>
                  <a:pt x="221" y="75"/>
                </a:cubicBezTo>
                <a:cubicBezTo>
                  <a:pt x="221" y="75"/>
                  <a:pt x="222" y="75"/>
                  <a:pt x="222" y="76"/>
                </a:cubicBezTo>
                <a:close/>
                <a:moveTo>
                  <a:pt x="220" y="81"/>
                </a:moveTo>
                <a:cubicBezTo>
                  <a:pt x="219" y="80"/>
                  <a:pt x="219" y="78"/>
                  <a:pt x="218" y="77"/>
                </a:cubicBezTo>
                <a:cubicBezTo>
                  <a:pt x="217" y="75"/>
                  <a:pt x="217" y="74"/>
                  <a:pt x="216" y="73"/>
                </a:cubicBezTo>
                <a:cubicBezTo>
                  <a:pt x="217" y="73"/>
                  <a:pt x="218" y="74"/>
                  <a:pt x="219" y="75"/>
                </a:cubicBezTo>
                <a:cubicBezTo>
                  <a:pt x="219" y="77"/>
                  <a:pt x="220" y="79"/>
                  <a:pt x="220" y="81"/>
                </a:cubicBezTo>
                <a:close/>
                <a:moveTo>
                  <a:pt x="218" y="67"/>
                </a:moveTo>
                <a:cubicBezTo>
                  <a:pt x="217" y="65"/>
                  <a:pt x="216" y="63"/>
                  <a:pt x="215" y="61"/>
                </a:cubicBezTo>
                <a:cubicBezTo>
                  <a:pt x="217" y="63"/>
                  <a:pt x="218" y="65"/>
                  <a:pt x="219" y="68"/>
                </a:cubicBezTo>
                <a:cubicBezTo>
                  <a:pt x="219" y="67"/>
                  <a:pt x="219" y="67"/>
                  <a:pt x="218" y="67"/>
                </a:cubicBezTo>
                <a:close/>
                <a:moveTo>
                  <a:pt x="216" y="64"/>
                </a:moveTo>
                <a:cubicBezTo>
                  <a:pt x="214" y="62"/>
                  <a:pt x="212" y="59"/>
                  <a:pt x="210" y="56"/>
                </a:cubicBezTo>
                <a:cubicBezTo>
                  <a:pt x="209" y="54"/>
                  <a:pt x="207" y="53"/>
                  <a:pt x="206" y="51"/>
                </a:cubicBezTo>
                <a:cubicBezTo>
                  <a:pt x="208" y="53"/>
                  <a:pt x="211" y="55"/>
                  <a:pt x="213" y="58"/>
                </a:cubicBezTo>
                <a:cubicBezTo>
                  <a:pt x="213" y="58"/>
                  <a:pt x="213" y="58"/>
                  <a:pt x="213" y="58"/>
                </a:cubicBezTo>
                <a:cubicBezTo>
                  <a:pt x="214" y="60"/>
                  <a:pt x="215" y="62"/>
                  <a:pt x="216" y="64"/>
                </a:cubicBezTo>
                <a:close/>
                <a:moveTo>
                  <a:pt x="201" y="44"/>
                </a:moveTo>
                <a:cubicBezTo>
                  <a:pt x="200" y="44"/>
                  <a:pt x="200" y="43"/>
                  <a:pt x="199" y="43"/>
                </a:cubicBezTo>
                <a:cubicBezTo>
                  <a:pt x="202" y="45"/>
                  <a:pt x="205" y="47"/>
                  <a:pt x="208" y="50"/>
                </a:cubicBezTo>
                <a:cubicBezTo>
                  <a:pt x="205" y="48"/>
                  <a:pt x="203" y="46"/>
                  <a:pt x="201" y="44"/>
                </a:cubicBezTo>
                <a:close/>
                <a:moveTo>
                  <a:pt x="201" y="46"/>
                </a:moveTo>
                <a:cubicBezTo>
                  <a:pt x="204" y="50"/>
                  <a:pt x="207" y="55"/>
                  <a:pt x="209" y="58"/>
                </a:cubicBezTo>
                <a:cubicBezTo>
                  <a:pt x="209" y="58"/>
                  <a:pt x="209" y="58"/>
                  <a:pt x="209" y="58"/>
                </a:cubicBezTo>
                <a:cubicBezTo>
                  <a:pt x="205" y="53"/>
                  <a:pt x="201" y="48"/>
                  <a:pt x="197" y="44"/>
                </a:cubicBezTo>
                <a:cubicBezTo>
                  <a:pt x="198" y="45"/>
                  <a:pt x="200" y="45"/>
                  <a:pt x="201" y="46"/>
                </a:cubicBezTo>
                <a:close/>
                <a:moveTo>
                  <a:pt x="189" y="41"/>
                </a:moveTo>
                <a:cubicBezTo>
                  <a:pt x="189" y="41"/>
                  <a:pt x="189" y="41"/>
                  <a:pt x="188" y="41"/>
                </a:cubicBezTo>
                <a:cubicBezTo>
                  <a:pt x="188" y="40"/>
                  <a:pt x="188" y="40"/>
                  <a:pt x="187" y="40"/>
                </a:cubicBezTo>
                <a:cubicBezTo>
                  <a:pt x="187" y="40"/>
                  <a:pt x="187" y="40"/>
                  <a:pt x="186" y="40"/>
                </a:cubicBezTo>
                <a:cubicBezTo>
                  <a:pt x="186" y="40"/>
                  <a:pt x="186" y="40"/>
                  <a:pt x="186" y="40"/>
                </a:cubicBezTo>
                <a:cubicBezTo>
                  <a:pt x="186" y="40"/>
                  <a:pt x="185" y="39"/>
                  <a:pt x="185" y="39"/>
                </a:cubicBezTo>
                <a:cubicBezTo>
                  <a:pt x="186" y="39"/>
                  <a:pt x="188" y="38"/>
                  <a:pt x="189" y="38"/>
                </a:cubicBezTo>
                <a:cubicBezTo>
                  <a:pt x="190" y="39"/>
                  <a:pt x="191" y="40"/>
                  <a:pt x="192" y="41"/>
                </a:cubicBezTo>
                <a:cubicBezTo>
                  <a:pt x="191" y="41"/>
                  <a:pt x="190" y="41"/>
                  <a:pt x="189" y="41"/>
                </a:cubicBezTo>
                <a:close/>
                <a:moveTo>
                  <a:pt x="188" y="44"/>
                </a:moveTo>
                <a:cubicBezTo>
                  <a:pt x="189" y="45"/>
                  <a:pt x="190" y="46"/>
                  <a:pt x="191" y="47"/>
                </a:cubicBezTo>
                <a:cubicBezTo>
                  <a:pt x="190" y="47"/>
                  <a:pt x="189" y="47"/>
                  <a:pt x="188" y="48"/>
                </a:cubicBezTo>
                <a:cubicBezTo>
                  <a:pt x="187" y="47"/>
                  <a:pt x="186" y="46"/>
                  <a:pt x="185" y="46"/>
                </a:cubicBezTo>
                <a:cubicBezTo>
                  <a:pt x="186" y="45"/>
                  <a:pt x="187" y="45"/>
                  <a:pt x="188" y="44"/>
                </a:cubicBezTo>
                <a:close/>
                <a:moveTo>
                  <a:pt x="186" y="48"/>
                </a:moveTo>
                <a:cubicBezTo>
                  <a:pt x="185" y="49"/>
                  <a:pt x="183" y="49"/>
                  <a:pt x="182" y="49"/>
                </a:cubicBezTo>
                <a:cubicBezTo>
                  <a:pt x="182" y="49"/>
                  <a:pt x="181" y="48"/>
                  <a:pt x="181" y="47"/>
                </a:cubicBezTo>
                <a:cubicBezTo>
                  <a:pt x="181" y="47"/>
                  <a:pt x="182" y="47"/>
                  <a:pt x="183" y="46"/>
                </a:cubicBezTo>
                <a:cubicBezTo>
                  <a:pt x="184" y="47"/>
                  <a:pt x="185" y="48"/>
                  <a:pt x="186" y="48"/>
                </a:cubicBezTo>
                <a:close/>
                <a:moveTo>
                  <a:pt x="172" y="43"/>
                </a:moveTo>
                <a:cubicBezTo>
                  <a:pt x="176" y="42"/>
                  <a:pt x="180" y="41"/>
                  <a:pt x="183" y="40"/>
                </a:cubicBezTo>
                <a:cubicBezTo>
                  <a:pt x="183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0" y="41"/>
                  <a:pt x="176" y="42"/>
                  <a:pt x="172" y="43"/>
                </a:cubicBezTo>
                <a:close/>
                <a:moveTo>
                  <a:pt x="159" y="44"/>
                </a:moveTo>
                <a:cubicBezTo>
                  <a:pt x="161" y="43"/>
                  <a:pt x="163" y="41"/>
                  <a:pt x="164" y="40"/>
                </a:cubicBezTo>
                <a:cubicBezTo>
                  <a:pt x="170" y="39"/>
                  <a:pt x="175" y="38"/>
                  <a:pt x="180" y="37"/>
                </a:cubicBezTo>
                <a:cubicBezTo>
                  <a:pt x="173" y="40"/>
                  <a:pt x="166" y="42"/>
                  <a:pt x="159" y="44"/>
                </a:cubicBezTo>
                <a:close/>
                <a:moveTo>
                  <a:pt x="172" y="31"/>
                </a:moveTo>
                <a:cubicBezTo>
                  <a:pt x="171" y="31"/>
                  <a:pt x="171" y="31"/>
                  <a:pt x="170" y="31"/>
                </a:cubicBezTo>
                <a:cubicBezTo>
                  <a:pt x="169" y="31"/>
                  <a:pt x="168" y="31"/>
                  <a:pt x="167" y="30"/>
                </a:cubicBezTo>
                <a:cubicBezTo>
                  <a:pt x="167" y="30"/>
                  <a:pt x="167" y="30"/>
                  <a:pt x="166" y="29"/>
                </a:cubicBezTo>
                <a:cubicBezTo>
                  <a:pt x="166" y="29"/>
                  <a:pt x="165" y="29"/>
                  <a:pt x="164" y="28"/>
                </a:cubicBezTo>
                <a:cubicBezTo>
                  <a:pt x="164" y="28"/>
                  <a:pt x="164" y="28"/>
                  <a:pt x="164" y="28"/>
                </a:cubicBezTo>
                <a:cubicBezTo>
                  <a:pt x="167" y="29"/>
                  <a:pt x="170" y="30"/>
                  <a:pt x="173" y="31"/>
                </a:cubicBezTo>
                <a:cubicBezTo>
                  <a:pt x="173" y="31"/>
                  <a:pt x="173" y="31"/>
                  <a:pt x="172" y="31"/>
                </a:cubicBezTo>
                <a:close/>
                <a:moveTo>
                  <a:pt x="166" y="36"/>
                </a:moveTo>
                <a:cubicBezTo>
                  <a:pt x="166" y="36"/>
                  <a:pt x="167" y="36"/>
                  <a:pt x="167" y="36"/>
                </a:cubicBezTo>
                <a:cubicBezTo>
                  <a:pt x="167" y="36"/>
                  <a:pt x="167" y="36"/>
                  <a:pt x="167" y="36"/>
                </a:cubicBezTo>
                <a:cubicBezTo>
                  <a:pt x="166" y="37"/>
                  <a:pt x="164" y="37"/>
                  <a:pt x="163" y="37"/>
                </a:cubicBezTo>
                <a:cubicBezTo>
                  <a:pt x="164" y="37"/>
                  <a:pt x="165" y="36"/>
                  <a:pt x="166" y="36"/>
                </a:cubicBezTo>
                <a:close/>
                <a:moveTo>
                  <a:pt x="154" y="12"/>
                </a:moveTo>
                <a:cubicBezTo>
                  <a:pt x="154" y="12"/>
                  <a:pt x="154" y="12"/>
                  <a:pt x="154" y="12"/>
                </a:cubicBezTo>
                <a:cubicBezTo>
                  <a:pt x="153" y="11"/>
                  <a:pt x="153" y="11"/>
                  <a:pt x="152" y="11"/>
                </a:cubicBezTo>
                <a:cubicBezTo>
                  <a:pt x="153" y="11"/>
                  <a:pt x="155" y="11"/>
                  <a:pt x="156" y="12"/>
                </a:cubicBezTo>
                <a:cubicBezTo>
                  <a:pt x="157" y="12"/>
                  <a:pt x="159" y="13"/>
                  <a:pt x="160" y="14"/>
                </a:cubicBezTo>
                <a:cubicBezTo>
                  <a:pt x="158" y="13"/>
                  <a:pt x="156" y="13"/>
                  <a:pt x="154" y="12"/>
                </a:cubicBezTo>
                <a:close/>
                <a:moveTo>
                  <a:pt x="154" y="6"/>
                </a:moveTo>
                <a:cubicBezTo>
                  <a:pt x="153" y="6"/>
                  <a:pt x="153" y="6"/>
                  <a:pt x="153" y="7"/>
                </a:cubicBezTo>
                <a:cubicBezTo>
                  <a:pt x="150" y="6"/>
                  <a:pt x="147" y="6"/>
                  <a:pt x="144" y="6"/>
                </a:cubicBezTo>
                <a:cubicBezTo>
                  <a:pt x="144" y="5"/>
                  <a:pt x="143" y="5"/>
                  <a:pt x="142" y="5"/>
                </a:cubicBezTo>
                <a:cubicBezTo>
                  <a:pt x="139" y="5"/>
                  <a:pt x="136" y="4"/>
                  <a:pt x="133" y="3"/>
                </a:cubicBezTo>
                <a:cubicBezTo>
                  <a:pt x="136" y="3"/>
                  <a:pt x="138" y="3"/>
                  <a:pt x="140" y="3"/>
                </a:cubicBezTo>
                <a:cubicBezTo>
                  <a:pt x="147" y="4"/>
                  <a:pt x="154" y="5"/>
                  <a:pt x="161" y="7"/>
                </a:cubicBezTo>
                <a:cubicBezTo>
                  <a:pt x="163" y="8"/>
                  <a:pt x="165" y="9"/>
                  <a:pt x="167" y="10"/>
                </a:cubicBezTo>
                <a:cubicBezTo>
                  <a:pt x="167" y="10"/>
                  <a:pt x="166" y="10"/>
                  <a:pt x="166" y="10"/>
                </a:cubicBezTo>
                <a:cubicBezTo>
                  <a:pt x="165" y="9"/>
                  <a:pt x="165" y="10"/>
                  <a:pt x="165" y="10"/>
                </a:cubicBezTo>
                <a:cubicBezTo>
                  <a:pt x="164" y="9"/>
                  <a:pt x="162" y="9"/>
                  <a:pt x="160" y="8"/>
                </a:cubicBezTo>
                <a:cubicBezTo>
                  <a:pt x="158" y="7"/>
                  <a:pt x="156" y="7"/>
                  <a:pt x="154" y="6"/>
                </a:cubicBezTo>
                <a:close/>
                <a:moveTo>
                  <a:pt x="136" y="26"/>
                </a:moveTo>
                <a:cubicBezTo>
                  <a:pt x="135" y="26"/>
                  <a:pt x="135" y="26"/>
                  <a:pt x="135" y="27"/>
                </a:cubicBezTo>
                <a:cubicBezTo>
                  <a:pt x="134" y="26"/>
                  <a:pt x="133" y="26"/>
                  <a:pt x="132" y="26"/>
                </a:cubicBezTo>
                <a:cubicBezTo>
                  <a:pt x="133" y="26"/>
                  <a:pt x="135" y="26"/>
                  <a:pt x="136" y="26"/>
                </a:cubicBezTo>
                <a:close/>
                <a:moveTo>
                  <a:pt x="135" y="28"/>
                </a:moveTo>
                <a:cubicBezTo>
                  <a:pt x="135" y="29"/>
                  <a:pt x="134" y="29"/>
                  <a:pt x="134" y="29"/>
                </a:cubicBezTo>
                <a:cubicBezTo>
                  <a:pt x="134" y="29"/>
                  <a:pt x="133" y="29"/>
                  <a:pt x="133" y="29"/>
                </a:cubicBezTo>
                <a:cubicBezTo>
                  <a:pt x="134" y="29"/>
                  <a:pt x="134" y="29"/>
                  <a:pt x="135" y="28"/>
                </a:cubicBezTo>
                <a:cubicBezTo>
                  <a:pt x="135" y="28"/>
                  <a:pt x="135" y="28"/>
                  <a:pt x="135" y="28"/>
                </a:cubicBezTo>
                <a:close/>
                <a:moveTo>
                  <a:pt x="120" y="31"/>
                </a:moveTo>
                <a:cubicBezTo>
                  <a:pt x="120" y="31"/>
                  <a:pt x="119" y="31"/>
                  <a:pt x="118" y="31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9" y="31"/>
                  <a:pt x="120" y="31"/>
                  <a:pt x="121" y="31"/>
                </a:cubicBezTo>
                <a:cubicBezTo>
                  <a:pt x="121" y="31"/>
                  <a:pt x="121" y="31"/>
                  <a:pt x="120" y="31"/>
                </a:cubicBezTo>
                <a:close/>
                <a:moveTo>
                  <a:pt x="118" y="29"/>
                </a:moveTo>
                <a:cubicBezTo>
                  <a:pt x="117" y="29"/>
                  <a:pt x="117" y="29"/>
                  <a:pt x="116" y="29"/>
                </a:cubicBezTo>
                <a:cubicBezTo>
                  <a:pt x="117" y="28"/>
                  <a:pt x="119" y="27"/>
                  <a:pt x="120" y="27"/>
                </a:cubicBezTo>
                <a:cubicBezTo>
                  <a:pt x="121" y="27"/>
                  <a:pt x="121" y="26"/>
                  <a:pt x="122" y="26"/>
                </a:cubicBezTo>
                <a:cubicBezTo>
                  <a:pt x="121" y="27"/>
                  <a:pt x="120" y="28"/>
                  <a:pt x="118" y="29"/>
                </a:cubicBezTo>
                <a:close/>
                <a:moveTo>
                  <a:pt x="122" y="24"/>
                </a:moveTo>
                <a:cubicBezTo>
                  <a:pt x="120" y="24"/>
                  <a:pt x="119" y="24"/>
                  <a:pt x="118" y="24"/>
                </a:cubicBezTo>
                <a:cubicBezTo>
                  <a:pt x="118" y="24"/>
                  <a:pt x="118" y="23"/>
                  <a:pt x="119" y="23"/>
                </a:cubicBezTo>
                <a:cubicBezTo>
                  <a:pt x="120" y="24"/>
                  <a:pt x="121" y="24"/>
                  <a:pt x="122" y="24"/>
                </a:cubicBezTo>
                <a:cubicBezTo>
                  <a:pt x="122" y="24"/>
                  <a:pt x="122" y="24"/>
                  <a:pt x="122" y="24"/>
                </a:cubicBezTo>
                <a:close/>
                <a:moveTo>
                  <a:pt x="117" y="16"/>
                </a:moveTo>
                <a:cubicBezTo>
                  <a:pt x="116" y="16"/>
                  <a:pt x="116" y="16"/>
                  <a:pt x="116" y="16"/>
                </a:cubicBezTo>
                <a:cubicBezTo>
                  <a:pt x="117" y="16"/>
                  <a:pt x="117" y="15"/>
                  <a:pt x="116" y="15"/>
                </a:cubicBezTo>
                <a:cubicBezTo>
                  <a:pt x="115" y="15"/>
                  <a:pt x="113" y="15"/>
                  <a:pt x="112" y="16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1" y="15"/>
                  <a:pt x="110" y="15"/>
                  <a:pt x="110" y="15"/>
                </a:cubicBezTo>
                <a:cubicBezTo>
                  <a:pt x="113" y="14"/>
                  <a:pt x="115" y="13"/>
                  <a:pt x="118" y="12"/>
                </a:cubicBezTo>
                <a:cubicBezTo>
                  <a:pt x="119" y="12"/>
                  <a:pt x="119" y="12"/>
                  <a:pt x="119" y="12"/>
                </a:cubicBezTo>
                <a:cubicBezTo>
                  <a:pt x="121" y="12"/>
                  <a:pt x="122" y="12"/>
                  <a:pt x="123" y="13"/>
                </a:cubicBezTo>
                <a:cubicBezTo>
                  <a:pt x="121" y="14"/>
                  <a:pt x="119" y="15"/>
                  <a:pt x="117" y="16"/>
                </a:cubicBezTo>
                <a:close/>
                <a:moveTo>
                  <a:pt x="107" y="24"/>
                </a:moveTo>
                <a:cubicBezTo>
                  <a:pt x="108" y="24"/>
                  <a:pt x="109" y="24"/>
                  <a:pt x="110" y="24"/>
                </a:cubicBezTo>
                <a:cubicBezTo>
                  <a:pt x="109" y="25"/>
                  <a:pt x="108" y="25"/>
                  <a:pt x="107" y="25"/>
                </a:cubicBezTo>
                <a:cubicBezTo>
                  <a:pt x="107" y="25"/>
                  <a:pt x="106" y="25"/>
                  <a:pt x="105" y="25"/>
                </a:cubicBezTo>
                <a:cubicBezTo>
                  <a:pt x="106" y="25"/>
                  <a:pt x="107" y="24"/>
                  <a:pt x="107" y="24"/>
                </a:cubicBezTo>
                <a:close/>
                <a:moveTo>
                  <a:pt x="100" y="22"/>
                </a:moveTo>
                <a:cubicBezTo>
                  <a:pt x="101" y="22"/>
                  <a:pt x="102" y="22"/>
                  <a:pt x="102" y="21"/>
                </a:cubicBezTo>
                <a:cubicBezTo>
                  <a:pt x="104" y="22"/>
                  <a:pt x="105" y="22"/>
                  <a:pt x="106" y="22"/>
                </a:cubicBezTo>
                <a:cubicBezTo>
                  <a:pt x="106" y="22"/>
                  <a:pt x="106" y="22"/>
                  <a:pt x="105" y="22"/>
                </a:cubicBezTo>
                <a:cubicBezTo>
                  <a:pt x="104" y="22"/>
                  <a:pt x="102" y="22"/>
                  <a:pt x="100" y="22"/>
                </a:cubicBezTo>
                <a:close/>
                <a:moveTo>
                  <a:pt x="103" y="8"/>
                </a:moveTo>
                <a:cubicBezTo>
                  <a:pt x="104" y="7"/>
                  <a:pt x="104" y="7"/>
                  <a:pt x="105" y="7"/>
                </a:cubicBezTo>
                <a:cubicBezTo>
                  <a:pt x="106" y="7"/>
                  <a:pt x="106" y="7"/>
                  <a:pt x="106" y="7"/>
                </a:cubicBezTo>
                <a:cubicBezTo>
                  <a:pt x="105" y="7"/>
                  <a:pt x="104" y="7"/>
                  <a:pt x="103" y="8"/>
                </a:cubicBezTo>
                <a:close/>
                <a:moveTo>
                  <a:pt x="104" y="17"/>
                </a:moveTo>
                <a:cubicBezTo>
                  <a:pt x="103" y="17"/>
                  <a:pt x="103" y="17"/>
                  <a:pt x="102" y="17"/>
                </a:cubicBezTo>
                <a:cubicBezTo>
                  <a:pt x="101" y="18"/>
                  <a:pt x="99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9" y="18"/>
                  <a:pt x="101" y="17"/>
                  <a:pt x="102" y="16"/>
                </a:cubicBezTo>
                <a:cubicBezTo>
                  <a:pt x="103" y="16"/>
                  <a:pt x="103" y="17"/>
                  <a:pt x="104" y="17"/>
                </a:cubicBezTo>
                <a:close/>
                <a:moveTo>
                  <a:pt x="100" y="11"/>
                </a:moveTo>
                <a:cubicBezTo>
                  <a:pt x="99" y="12"/>
                  <a:pt x="98" y="12"/>
                  <a:pt x="97" y="12"/>
                </a:cubicBezTo>
                <a:cubicBezTo>
                  <a:pt x="97" y="12"/>
                  <a:pt x="97" y="12"/>
                  <a:pt x="97" y="12"/>
                </a:cubicBezTo>
                <a:cubicBezTo>
                  <a:pt x="97" y="12"/>
                  <a:pt x="98" y="11"/>
                  <a:pt x="98" y="11"/>
                </a:cubicBezTo>
                <a:cubicBezTo>
                  <a:pt x="99" y="11"/>
                  <a:pt x="100" y="11"/>
                  <a:pt x="102" y="11"/>
                </a:cubicBezTo>
                <a:cubicBezTo>
                  <a:pt x="101" y="11"/>
                  <a:pt x="101" y="11"/>
                  <a:pt x="100" y="11"/>
                </a:cubicBezTo>
                <a:close/>
                <a:moveTo>
                  <a:pt x="102" y="24"/>
                </a:moveTo>
                <a:cubicBezTo>
                  <a:pt x="102" y="24"/>
                  <a:pt x="101" y="25"/>
                  <a:pt x="100" y="25"/>
                </a:cubicBezTo>
                <a:cubicBezTo>
                  <a:pt x="97" y="25"/>
                  <a:pt x="95" y="25"/>
                  <a:pt x="93" y="25"/>
                </a:cubicBezTo>
                <a:cubicBezTo>
                  <a:pt x="93" y="24"/>
                  <a:pt x="93" y="24"/>
                  <a:pt x="94" y="24"/>
                </a:cubicBezTo>
                <a:cubicBezTo>
                  <a:pt x="97" y="24"/>
                  <a:pt x="99" y="24"/>
                  <a:pt x="102" y="24"/>
                </a:cubicBezTo>
                <a:close/>
                <a:moveTo>
                  <a:pt x="93" y="10"/>
                </a:moveTo>
                <a:cubicBezTo>
                  <a:pt x="93" y="10"/>
                  <a:pt x="93" y="11"/>
                  <a:pt x="92" y="11"/>
                </a:cubicBezTo>
                <a:cubicBezTo>
                  <a:pt x="91" y="11"/>
                  <a:pt x="89" y="12"/>
                  <a:pt x="88" y="12"/>
                </a:cubicBezTo>
                <a:cubicBezTo>
                  <a:pt x="87" y="13"/>
                  <a:pt x="87" y="13"/>
                  <a:pt x="87" y="13"/>
                </a:cubicBezTo>
                <a:cubicBezTo>
                  <a:pt x="86" y="13"/>
                  <a:pt x="86" y="14"/>
                  <a:pt x="85" y="14"/>
                </a:cubicBezTo>
                <a:cubicBezTo>
                  <a:pt x="87" y="12"/>
                  <a:pt x="90" y="11"/>
                  <a:pt x="93" y="10"/>
                </a:cubicBezTo>
                <a:cubicBezTo>
                  <a:pt x="94" y="9"/>
                  <a:pt x="95" y="9"/>
                  <a:pt x="96" y="9"/>
                </a:cubicBezTo>
                <a:cubicBezTo>
                  <a:pt x="95" y="9"/>
                  <a:pt x="94" y="10"/>
                  <a:pt x="93" y="10"/>
                </a:cubicBezTo>
                <a:close/>
                <a:moveTo>
                  <a:pt x="92" y="8"/>
                </a:moveTo>
                <a:cubicBezTo>
                  <a:pt x="78" y="11"/>
                  <a:pt x="65" y="20"/>
                  <a:pt x="55" y="27"/>
                </a:cubicBezTo>
                <a:cubicBezTo>
                  <a:pt x="50" y="30"/>
                  <a:pt x="46" y="34"/>
                  <a:pt x="42" y="37"/>
                </a:cubicBezTo>
                <a:cubicBezTo>
                  <a:pt x="41" y="37"/>
                  <a:pt x="41" y="37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0" y="38"/>
                  <a:pt x="39" y="38"/>
                  <a:pt x="39" y="39"/>
                </a:cubicBezTo>
                <a:cubicBezTo>
                  <a:pt x="42" y="35"/>
                  <a:pt x="46" y="32"/>
                  <a:pt x="51" y="29"/>
                </a:cubicBezTo>
                <a:cubicBezTo>
                  <a:pt x="57" y="24"/>
                  <a:pt x="65" y="19"/>
                  <a:pt x="72" y="15"/>
                </a:cubicBezTo>
                <a:cubicBezTo>
                  <a:pt x="79" y="12"/>
                  <a:pt x="87" y="9"/>
                  <a:pt x="94" y="7"/>
                </a:cubicBezTo>
                <a:cubicBezTo>
                  <a:pt x="94" y="7"/>
                  <a:pt x="94" y="7"/>
                  <a:pt x="95" y="7"/>
                </a:cubicBezTo>
                <a:cubicBezTo>
                  <a:pt x="94" y="8"/>
                  <a:pt x="93" y="8"/>
                  <a:pt x="92" y="8"/>
                </a:cubicBezTo>
                <a:close/>
                <a:moveTo>
                  <a:pt x="42" y="39"/>
                </a:moveTo>
                <a:cubicBezTo>
                  <a:pt x="42" y="39"/>
                  <a:pt x="42" y="39"/>
                  <a:pt x="42" y="39"/>
                </a:cubicBezTo>
                <a:cubicBezTo>
                  <a:pt x="44" y="38"/>
                  <a:pt x="47" y="37"/>
                  <a:pt x="49" y="36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8"/>
                  <a:pt x="48" y="38"/>
                  <a:pt x="48" y="39"/>
                </a:cubicBezTo>
                <a:cubicBezTo>
                  <a:pt x="47" y="40"/>
                  <a:pt x="46" y="40"/>
                  <a:pt x="45" y="41"/>
                </a:cubicBezTo>
                <a:cubicBezTo>
                  <a:pt x="46" y="40"/>
                  <a:pt x="47" y="39"/>
                  <a:pt x="49" y="38"/>
                </a:cubicBezTo>
                <a:cubicBezTo>
                  <a:pt x="49" y="37"/>
                  <a:pt x="48" y="36"/>
                  <a:pt x="48" y="37"/>
                </a:cubicBezTo>
                <a:cubicBezTo>
                  <a:pt x="46" y="39"/>
                  <a:pt x="44" y="40"/>
                  <a:pt x="42" y="42"/>
                </a:cubicBezTo>
                <a:cubicBezTo>
                  <a:pt x="42" y="42"/>
                  <a:pt x="41" y="42"/>
                  <a:pt x="41" y="42"/>
                </a:cubicBezTo>
                <a:cubicBezTo>
                  <a:pt x="41" y="43"/>
                  <a:pt x="40" y="43"/>
                  <a:pt x="40" y="44"/>
                </a:cubicBezTo>
                <a:cubicBezTo>
                  <a:pt x="40" y="44"/>
                  <a:pt x="40" y="44"/>
                  <a:pt x="39" y="44"/>
                </a:cubicBezTo>
                <a:cubicBezTo>
                  <a:pt x="40" y="43"/>
                  <a:pt x="41" y="41"/>
                  <a:pt x="42" y="39"/>
                </a:cubicBezTo>
                <a:close/>
                <a:moveTo>
                  <a:pt x="41" y="46"/>
                </a:moveTo>
                <a:cubicBezTo>
                  <a:pt x="42" y="46"/>
                  <a:pt x="43" y="45"/>
                  <a:pt x="44" y="44"/>
                </a:cubicBezTo>
                <a:cubicBezTo>
                  <a:pt x="42" y="47"/>
                  <a:pt x="40" y="50"/>
                  <a:pt x="38" y="53"/>
                </a:cubicBezTo>
                <a:cubicBezTo>
                  <a:pt x="38" y="53"/>
                  <a:pt x="37" y="54"/>
                  <a:pt x="37" y="54"/>
                </a:cubicBezTo>
                <a:cubicBezTo>
                  <a:pt x="37" y="54"/>
                  <a:pt x="37" y="54"/>
                  <a:pt x="37" y="54"/>
                </a:cubicBezTo>
                <a:cubicBezTo>
                  <a:pt x="38" y="52"/>
                  <a:pt x="39" y="49"/>
                  <a:pt x="41" y="46"/>
                </a:cubicBezTo>
                <a:close/>
                <a:moveTo>
                  <a:pt x="36" y="50"/>
                </a:moveTo>
                <a:cubicBezTo>
                  <a:pt x="36" y="50"/>
                  <a:pt x="36" y="50"/>
                  <a:pt x="37" y="49"/>
                </a:cubicBezTo>
                <a:cubicBezTo>
                  <a:pt x="37" y="50"/>
                  <a:pt x="37" y="50"/>
                  <a:pt x="37" y="50"/>
                </a:cubicBezTo>
                <a:cubicBezTo>
                  <a:pt x="36" y="52"/>
                  <a:pt x="35" y="54"/>
                  <a:pt x="34" y="57"/>
                </a:cubicBezTo>
                <a:cubicBezTo>
                  <a:pt x="33" y="57"/>
                  <a:pt x="32" y="58"/>
                  <a:pt x="31" y="59"/>
                </a:cubicBezTo>
                <a:cubicBezTo>
                  <a:pt x="33" y="56"/>
                  <a:pt x="34" y="53"/>
                  <a:pt x="36" y="50"/>
                </a:cubicBezTo>
                <a:close/>
                <a:moveTo>
                  <a:pt x="35" y="46"/>
                </a:moveTo>
                <a:cubicBezTo>
                  <a:pt x="36" y="45"/>
                  <a:pt x="37" y="44"/>
                  <a:pt x="38" y="43"/>
                </a:cubicBezTo>
                <a:cubicBezTo>
                  <a:pt x="37" y="44"/>
                  <a:pt x="36" y="45"/>
                  <a:pt x="36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5" y="46"/>
                  <a:pt x="35" y="46"/>
                </a:cubicBezTo>
                <a:close/>
                <a:moveTo>
                  <a:pt x="32" y="55"/>
                </a:moveTo>
                <a:cubicBezTo>
                  <a:pt x="31" y="57"/>
                  <a:pt x="30" y="58"/>
                  <a:pt x="29" y="60"/>
                </a:cubicBezTo>
                <a:cubicBezTo>
                  <a:pt x="28" y="60"/>
                  <a:pt x="28" y="60"/>
                  <a:pt x="28" y="60"/>
                </a:cubicBezTo>
                <a:lnTo>
                  <a:pt x="32" y="55"/>
                </a:lnTo>
                <a:close/>
                <a:moveTo>
                  <a:pt x="28" y="54"/>
                </a:moveTo>
                <a:cubicBezTo>
                  <a:pt x="30" y="51"/>
                  <a:pt x="32" y="49"/>
                  <a:pt x="34" y="47"/>
                </a:cubicBezTo>
                <a:cubicBezTo>
                  <a:pt x="33" y="48"/>
                  <a:pt x="32" y="50"/>
                  <a:pt x="31" y="51"/>
                </a:cubicBezTo>
                <a:cubicBezTo>
                  <a:pt x="30" y="52"/>
                  <a:pt x="29" y="53"/>
                  <a:pt x="28" y="54"/>
                </a:cubicBezTo>
                <a:close/>
                <a:moveTo>
                  <a:pt x="31" y="79"/>
                </a:moveTo>
                <a:cubicBezTo>
                  <a:pt x="30" y="80"/>
                  <a:pt x="29" y="81"/>
                  <a:pt x="28" y="82"/>
                </a:cubicBezTo>
                <a:cubicBezTo>
                  <a:pt x="27" y="82"/>
                  <a:pt x="25" y="83"/>
                  <a:pt x="24" y="84"/>
                </a:cubicBezTo>
                <a:cubicBezTo>
                  <a:pt x="25" y="83"/>
                  <a:pt x="25" y="81"/>
                  <a:pt x="26" y="80"/>
                </a:cubicBezTo>
                <a:cubicBezTo>
                  <a:pt x="28" y="80"/>
                  <a:pt x="29" y="79"/>
                  <a:pt x="31" y="79"/>
                </a:cubicBezTo>
                <a:close/>
                <a:moveTo>
                  <a:pt x="23" y="83"/>
                </a:moveTo>
                <a:cubicBezTo>
                  <a:pt x="22" y="83"/>
                  <a:pt x="22" y="83"/>
                  <a:pt x="22" y="83"/>
                </a:cubicBezTo>
                <a:cubicBezTo>
                  <a:pt x="22" y="82"/>
                  <a:pt x="23" y="81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1"/>
                  <a:pt x="23" y="82"/>
                  <a:pt x="23" y="83"/>
                </a:cubicBezTo>
                <a:close/>
                <a:moveTo>
                  <a:pt x="22" y="98"/>
                </a:moveTo>
                <a:cubicBezTo>
                  <a:pt x="24" y="103"/>
                  <a:pt x="25" y="109"/>
                  <a:pt x="26" y="115"/>
                </a:cubicBezTo>
                <a:cubicBezTo>
                  <a:pt x="26" y="117"/>
                  <a:pt x="26" y="118"/>
                  <a:pt x="27" y="120"/>
                </a:cubicBezTo>
                <a:cubicBezTo>
                  <a:pt x="25" y="114"/>
                  <a:pt x="23" y="108"/>
                  <a:pt x="22" y="102"/>
                </a:cubicBezTo>
                <a:cubicBezTo>
                  <a:pt x="22" y="101"/>
                  <a:pt x="22" y="99"/>
                  <a:pt x="22" y="98"/>
                </a:cubicBezTo>
                <a:close/>
                <a:moveTo>
                  <a:pt x="27" y="139"/>
                </a:moveTo>
                <a:cubicBezTo>
                  <a:pt x="27" y="139"/>
                  <a:pt x="27" y="139"/>
                  <a:pt x="27" y="139"/>
                </a:cubicBezTo>
                <a:cubicBezTo>
                  <a:pt x="26" y="140"/>
                  <a:pt x="27" y="140"/>
                  <a:pt x="27" y="140"/>
                </a:cubicBezTo>
                <a:cubicBezTo>
                  <a:pt x="27" y="141"/>
                  <a:pt x="27" y="141"/>
                  <a:pt x="27" y="141"/>
                </a:cubicBezTo>
                <a:cubicBezTo>
                  <a:pt x="25" y="137"/>
                  <a:pt x="24" y="133"/>
                  <a:pt x="23" y="129"/>
                </a:cubicBezTo>
                <a:cubicBezTo>
                  <a:pt x="23" y="127"/>
                  <a:pt x="23" y="125"/>
                  <a:pt x="23" y="123"/>
                </a:cubicBezTo>
                <a:cubicBezTo>
                  <a:pt x="22" y="121"/>
                  <a:pt x="22" y="118"/>
                  <a:pt x="22" y="115"/>
                </a:cubicBezTo>
                <a:cubicBezTo>
                  <a:pt x="24" y="123"/>
                  <a:pt x="25" y="131"/>
                  <a:pt x="27" y="139"/>
                </a:cubicBezTo>
                <a:close/>
                <a:moveTo>
                  <a:pt x="25" y="156"/>
                </a:moveTo>
                <a:cubicBezTo>
                  <a:pt x="23" y="153"/>
                  <a:pt x="22" y="149"/>
                  <a:pt x="21" y="146"/>
                </a:cubicBezTo>
                <a:cubicBezTo>
                  <a:pt x="21" y="145"/>
                  <a:pt x="20" y="145"/>
                  <a:pt x="20" y="144"/>
                </a:cubicBezTo>
                <a:cubicBezTo>
                  <a:pt x="20" y="144"/>
                  <a:pt x="20" y="144"/>
                  <a:pt x="20" y="144"/>
                </a:cubicBezTo>
                <a:cubicBezTo>
                  <a:pt x="22" y="147"/>
                  <a:pt x="23" y="150"/>
                  <a:pt x="25" y="154"/>
                </a:cubicBezTo>
                <a:cubicBezTo>
                  <a:pt x="25" y="154"/>
                  <a:pt x="25" y="155"/>
                  <a:pt x="25" y="156"/>
                </a:cubicBezTo>
                <a:cubicBezTo>
                  <a:pt x="25" y="156"/>
                  <a:pt x="25" y="156"/>
                  <a:pt x="25" y="156"/>
                </a:cubicBezTo>
                <a:close/>
                <a:moveTo>
                  <a:pt x="29" y="163"/>
                </a:moveTo>
                <a:cubicBezTo>
                  <a:pt x="30" y="164"/>
                  <a:pt x="30" y="165"/>
                  <a:pt x="30" y="167"/>
                </a:cubicBezTo>
                <a:cubicBezTo>
                  <a:pt x="29" y="164"/>
                  <a:pt x="29" y="162"/>
                  <a:pt x="28" y="160"/>
                </a:cubicBezTo>
                <a:cubicBezTo>
                  <a:pt x="28" y="161"/>
                  <a:pt x="29" y="162"/>
                  <a:pt x="29" y="163"/>
                </a:cubicBezTo>
                <a:close/>
                <a:moveTo>
                  <a:pt x="29" y="148"/>
                </a:moveTo>
                <a:cubicBezTo>
                  <a:pt x="29" y="147"/>
                  <a:pt x="29" y="146"/>
                  <a:pt x="29" y="145"/>
                </a:cubicBezTo>
                <a:cubicBezTo>
                  <a:pt x="30" y="143"/>
                  <a:pt x="30" y="142"/>
                  <a:pt x="31" y="140"/>
                </a:cubicBezTo>
                <a:cubicBezTo>
                  <a:pt x="31" y="141"/>
                  <a:pt x="31" y="141"/>
                  <a:pt x="31" y="141"/>
                </a:cubicBezTo>
                <a:cubicBezTo>
                  <a:pt x="31" y="142"/>
                  <a:pt x="31" y="143"/>
                  <a:pt x="32" y="144"/>
                </a:cubicBezTo>
                <a:cubicBezTo>
                  <a:pt x="32" y="147"/>
                  <a:pt x="33" y="151"/>
                  <a:pt x="33" y="155"/>
                </a:cubicBezTo>
                <a:cubicBezTo>
                  <a:pt x="32" y="153"/>
                  <a:pt x="31" y="151"/>
                  <a:pt x="30" y="149"/>
                </a:cubicBezTo>
                <a:cubicBezTo>
                  <a:pt x="30" y="149"/>
                  <a:pt x="30" y="149"/>
                  <a:pt x="30" y="149"/>
                </a:cubicBezTo>
                <a:cubicBezTo>
                  <a:pt x="30" y="149"/>
                  <a:pt x="30" y="148"/>
                  <a:pt x="29" y="148"/>
                </a:cubicBezTo>
                <a:close/>
                <a:moveTo>
                  <a:pt x="35" y="166"/>
                </a:moveTo>
                <a:cubicBezTo>
                  <a:pt x="36" y="168"/>
                  <a:pt x="36" y="169"/>
                  <a:pt x="36" y="171"/>
                </a:cubicBezTo>
                <a:cubicBezTo>
                  <a:pt x="35" y="166"/>
                  <a:pt x="33" y="161"/>
                  <a:pt x="30" y="156"/>
                </a:cubicBezTo>
                <a:cubicBezTo>
                  <a:pt x="30" y="156"/>
                  <a:pt x="30" y="155"/>
                  <a:pt x="30" y="155"/>
                </a:cubicBezTo>
                <a:cubicBezTo>
                  <a:pt x="32" y="159"/>
                  <a:pt x="33" y="162"/>
                  <a:pt x="35" y="166"/>
                </a:cubicBezTo>
                <a:close/>
                <a:moveTo>
                  <a:pt x="38" y="182"/>
                </a:moveTo>
                <a:cubicBezTo>
                  <a:pt x="39" y="183"/>
                  <a:pt x="39" y="185"/>
                  <a:pt x="39" y="186"/>
                </a:cubicBezTo>
                <a:cubicBezTo>
                  <a:pt x="39" y="186"/>
                  <a:pt x="39" y="186"/>
                  <a:pt x="39" y="186"/>
                </a:cubicBezTo>
                <a:cubicBezTo>
                  <a:pt x="38" y="184"/>
                  <a:pt x="37" y="182"/>
                  <a:pt x="35" y="180"/>
                </a:cubicBezTo>
                <a:cubicBezTo>
                  <a:pt x="34" y="178"/>
                  <a:pt x="33" y="175"/>
                  <a:pt x="32" y="173"/>
                </a:cubicBezTo>
                <a:cubicBezTo>
                  <a:pt x="32" y="171"/>
                  <a:pt x="32" y="170"/>
                  <a:pt x="31" y="168"/>
                </a:cubicBezTo>
                <a:cubicBezTo>
                  <a:pt x="34" y="173"/>
                  <a:pt x="36" y="177"/>
                  <a:pt x="38" y="182"/>
                </a:cubicBezTo>
                <a:close/>
                <a:moveTo>
                  <a:pt x="32" y="177"/>
                </a:moveTo>
                <a:cubicBezTo>
                  <a:pt x="32" y="177"/>
                  <a:pt x="32" y="178"/>
                  <a:pt x="32" y="178"/>
                </a:cubicBezTo>
                <a:cubicBezTo>
                  <a:pt x="34" y="182"/>
                  <a:pt x="37" y="186"/>
                  <a:pt x="39" y="190"/>
                </a:cubicBezTo>
                <a:cubicBezTo>
                  <a:pt x="39" y="190"/>
                  <a:pt x="39" y="190"/>
                  <a:pt x="39" y="191"/>
                </a:cubicBezTo>
                <a:cubicBezTo>
                  <a:pt x="36" y="188"/>
                  <a:pt x="34" y="185"/>
                  <a:pt x="32" y="183"/>
                </a:cubicBezTo>
                <a:cubicBezTo>
                  <a:pt x="32" y="182"/>
                  <a:pt x="32" y="182"/>
                  <a:pt x="32" y="182"/>
                </a:cubicBezTo>
                <a:cubicBezTo>
                  <a:pt x="32" y="182"/>
                  <a:pt x="32" y="182"/>
                  <a:pt x="32" y="181"/>
                </a:cubicBezTo>
                <a:cubicBezTo>
                  <a:pt x="32" y="180"/>
                  <a:pt x="32" y="179"/>
                  <a:pt x="32" y="177"/>
                </a:cubicBezTo>
                <a:close/>
                <a:moveTo>
                  <a:pt x="38" y="192"/>
                </a:moveTo>
                <a:cubicBezTo>
                  <a:pt x="38" y="192"/>
                  <a:pt x="38" y="193"/>
                  <a:pt x="38" y="193"/>
                </a:cubicBezTo>
                <a:cubicBezTo>
                  <a:pt x="38" y="192"/>
                  <a:pt x="37" y="192"/>
                  <a:pt x="37" y="192"/>
                </a:cubicBezTo>
                <a:cubicBezTo>
                  <a:pt x="36" y="190"/>
                  <a:pt x="36" y="189"/>
                  <a:pt x="35" y="188"/>
                </a:cubicBezTo>
                <a:cubicBezTo>
                  <a:pt x="36" y="189"/>
                  <a:pt x="37" y="191"/>
                  <a:pt x="38" y="192"/>
                </a:cubicBezTo>
                <a:close/>
                <a:moveTo>
                  <a:pt x="39" y="197"/>
                </a:moveTo>
                <a:cubicBezTo>
                  <a:pt x="39" y="196"/>
                  <a:pt x="39" y="196"/>
                  <a:pt x="38" y="196"/>
                </a:cubicBezTo>
                <a:cubicBezTo>
                  <a:pt x="39" y="196"/>
                  <a:pt x="39" y="196"/>
                  <a:pt x="39" y="196"/>
                </a:cubicBezTo>
                <a:cubicBezTo>
                  <a:pt x="41" y="199"/>
                  <a:pt x="44" y="202"/>
                  <a:pt x="48" y="204"/>
                </a:cubicBezTo>
                <a:cubicBezTo>
                  <a:pt x="48" y="204"/>
                  <a:pt x="49" y="204"/>
                  <a:pt x="49" y="203"/>
                </a:cubicBezTo>
                <a:cubicBezTo>
                  <a:pt x="49" y="204"/>
                  <a:pt x="50" y="205"/>
                  <a:pt x="50" y="205"/>
                </a:cubicBezTo>
                <a:cubicBezTo>
                  <a:pt x="50" y="205"/>
                  <a:pt x="49" y="205"/>
                  <a:pt x="49" y="204"/>
                </a:cubicBezTo>
                <a:cubicBezTo>
                  <a:pt x="48" y="204"/>
                  <a:pt x="48" y="205"/>
                  <a:pt x="48" y="206"/>
                </a:cubicBezTo>
                <a:cubicBezTo>
                  <a:pt x="50" y="207"/>
                  <a:pt x="52" y="208"/>
                  <a:pt x="54" y="209"/>
                </a:cubicBezTo>
                <a:cubicBezTo>
                  <a:pt x="54" y="210"/>
                  <a:pt x="55" y="211"/>
                  <a:pt x="56" y="212"/>
                </a:cubicBezTo>
                <a:cubicBezTo>
                  <a:pt x="54" y="210"/>
                  <a:pt x="51" y="209"/>
                  <a:pt x="49" y="208"/>
                </a:cubicBezTo>
                <a:cubicBezTo>
                  <a:pt x="46" y="205"/>
                  <a:pt x="42" y="201"/>
                  <a:pt x="39" y="197"/>
                </a:cubicBezTo>
                <a:close/>
                <a:moveTo>
                  <a:pt x="51" y="212"/>
                </a:moveTo>
                <a:cubicBezTo>
                  <a:pt x="52" y="214"/>
                  <a:pt x="54" y="216"/>
                  <a:pt x="56" y="218"/>
                </a:cubicBezTo>
                <a:cubicBezTo>
                  <a:pt x="56" y="217"/>
                  <a:pt x="56" y="217"/>
                  <a:pt x="56" y="217"/>
                </a:cubicBezTo>
                <a:cubicBezTo>
                  <a:pt x="55" y="217"/>
                  <a:pt x="54" y="216"/>
                  <a:pt x="52" y="215"/>
                </a:cubicBezTo>
                <a:cubicBezTo>
                  <a:pt x="51" y="214"/>
                  <a:pt x="50" y="212"/>
                  <a:pt x="49" y="210"/>
                </a:cubicBezTo>
                <a:cubicBezTo>
                  <a:pt x="49" y="211"/>
                  <a:pt x="50" y="211"/>
                  <a:pt x="51" y="212"/>
                </a:cubicBezTo>
                <a:close/>
                <a:moveTo>
                  <a:pt x="54" y="220"/>
                </a:moveTo>
                <a:cubicBezTo>
                  <a:pt x="55" y="221"/>
                  <a:pt x="56" y="222"/>
                  <a:pt x="57" y="223"/>
                </a:cubicBezTo>
                <a:cubicBezTo>
                  <a:pt x="56" y="222"/>
                  <a:pt x="55" y="222"/>
                  <a:pt x="54" y="221"/>
                </a:cubicBezTo>
                <a:cubicBezTo>
                  <a:pt x="53" y="220"/>
                  <a:pt x="52" y="220"/>
                  <a:pt x="52" y="219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19"/>
                  <a:pt x="53" y="220"/>
                  <a:pt x="53" y="220"/>
                </a:cubicBezTo>
                <a:cubicBezTo>
                  <a:pt x="54" y="220"/>
                  <a:pt x="54" y="220"/>
                  <a:pt x="54" y="220"/>
                </a:cubicBezTo>
                <a:close/>
                <a:moveTo>
                  <a:pt x="53" y="222"/>
                </a:moveTo>
                <a:cubicBezTo>
                  <a:pt x="53" y="223"/>
                  <a:pt x="54" y="223"/>
                  <a:pt x="54" y="223"/>
                </a:cubicBezTo>
                <a:cubicBezTo>
                  <a:pt x="53" y="223"/>
                  <a:pt x="52" y="222"/>
                  <a:pt x="51" y="221"/>
                </a:cubicBezTo>
                <a:cubicBezTo>
                  <a:pt x="51" y="221"/>
                  <a:pt x="51" y="221"/>
                  <a:pt x="51" y="220"/>
                </a:cubicBezTo>
                <a:cubicBezTo>
                  <a:pt x="51" y="221"/>
                  <a:pt x="52" y="222"/>
                  <a:pt x="53" y="222"/>
                </a:cubicBezTo>
                <a:close/>
                <a:moveTo>
                  <a:pt x="56" y="228"/>
                </a:moveTo>
                <a:cubicBezTo>
                  <a:pt x="57" y="228"/>
                  <a:pt x="57" y="228"/>
                  <a:pt x="57" y="228"/>
                </a:cubicBezTo>
                <a:cubicBezTo>
                  <a:pt x="57" y="228"/>
                  <a:pt x="57" y="228"/>
                  <a:pt x="57" y="228"/>
                </a:cubicBezTo>
                <a:cubicBezTo>
                  <a:pt x="55" y="227"/>
                  <a:pt x="54" y="226"/>
                  <a:pt x="52" y="225"/>
                </a:cubicBezTo>
                <a:cubicBezTo>
                  <a:pt x="54" y="226"/>
                  <a:pt x="55" y="227"/>
                  <a:pt x="56" y="228"/>
                </a:cubicBezTo>
                <a:close/>
                <a:moveTo>
                  <a:pt x="55" y="218"/>
                </a:moveTo>
                <a:cubicBezTo>
                  <a:pt x="55" y="218"/>
                  <a:pt x="55" y="218"/>
                  <a:pt x="55" y="218"/>
                </a:cubicBezTo>
                <a:cubicBezTo>
                  <a:pt x="57" y="219"/>
                  <a:pt x="58" y="220"/>
                  <a:pt x="60" y="221"/>
                </a:cubicBezTo>
                <a:cubicBezTo>
                  <a:pt x="63" y="224"/>
                  <a:pt x="66" y="227"/>
                  <a:pt x="69" y="230"/>
                </a:cubicBezTo>
                <a:cubicBezTo>
                  <a:pt x="69" y="230"/>
                  <a:pt x="68" y="230"/>
                  <a:pt x="67" y="229"/>
                </a:cubicBezTo>
                <a:cubicBezTo>
                  <a:pt x="65" y="228"/>
                  <a:pt x="62" y="226"/>
                  <a:pt x="60" y="225"/>
                </a:cubicBezTo>
                <a:cubicBezTo>
                  <a:pt x="58" y="223"/>
                  <a:pt x="56" y="220"/>
                  <a:pt x="55" y="218"/>
                </a:cubicBezTo>
                <a:close/>
                <a:moveTo>
                  <a:pt x="68" y="227"/>
                </a:moveTo>
                <a:cubicBezTo>
                  <a:pt x="68" y="227"/>
                  <a:pt x="68" y="227"/>
                  <a:pt x="68" y="227"/>
                </a:cubicBezTo>
                <a:cubicBezTo>
                  <a:pt x="67" y="226"/>
                  <a:pt x="66" y="225"/>
                  <a:pt x="65" y="224"/>
                </a:cubicBezTo>
                <a:cubicBezTo>
                  <a:pt x="66" y="225"/>
                  <a:pt x="67" y="226"/>
                  <a:pt x="69" y="226"/>
                </a:cubicBezTo>
                <a:cubicBezTo>
                  <a:pt x="69" y="227"/>
                  <a:pt x="70" y="227"/>
                  <a:pt x="70" y="228"/>
                </a:cubicBezTo>
                <a:cubicBezTo>
                  <a:pt x="69" y="228"/>
                  <a:pt x="69" y="228"/>
                  <a:pt x="68" y="227"/>
                </a:cubicBezTo>
                <a:close/>
                <a:moveTo>
                  <a:pt x="60" y="220"/>
                </a:moveTo>
                <a:cubicBezTo>
                  <a:pt x="59" y="218"/>
                  <a:pt x="57" y="216"/>
                  <a:pt x="55" y="215"/>
                </a:cubicBezTo>
                <a:cubicBezTo>
                  <a:pt x="58" y="216"/>
                  <a:pt x="60" y="218"/>
                  <a:pt x="63" y="219"/>
                </a:cubicBezTo>
                <a:cubicBezTo>
                  <a:pt x="64" y="221"/>
                  <a:pt x="65" y="222"/>
                  <a:pt x="66" y="223"/>
                </a:cubicBezTo>
                <a:cubicBezTo>
                  <a:pt x="64" y="222"/>
                  <a:pt x="62" y="221"/>
                  <a:pt x="60" y="220"/>
                </a:cubicBezTo>
                <a:close/>
                <a:moveTo>
                  <a:pt x="62" y="216"/>
                </a:moveTo>
                <a:cubicBezTo>
                  <a:pt x="66" y="219"/>
                  <a:pt x="71" y="222"/>
                  <a:pt x="75" y="225"/>
                </a:cubicBezTo>
                <a:cubicBezTo>
                  <a:pt x="71" y="222"/>
                  <a:pt x="67" y="220"/>
                  <a:pt x="63" y="218"/>
                </a:cubicBezTo>
                <a:cubicBezTo>
                  <a:pt x="63" y="217"/>
                  <a:pt x="62" y="217"/>
                  <a:pt x="62" y="216"/>
                </a:cubicBezTo>
                <a:close/>
                <a:moveTo>
                  <a:pt x="74" y="221"/>
                </a:moveTo>
                <a:cubicBezTo>
                  <a:pt x="73" y="220"/>
                  <a:pt x="73" y="220"/>
                  <a:pt x="72" y="219"/>
                </a:cubicBezTo>
                <a:cubicBezTo>
                  <a:pt x="75" y="221"/>
                  <a:pt x="77" y="223"/>
                  <a:pt x="80" y="225"/>
                </a:cubicBezTo>
                <a:cubicBezTo>
                  <a:pt x="80" y="225"/>
                  <a:pt x="80" y="225"/>
                  <a:pt x="80" y="225"/>
                </a:cubicBezTo>
                <a:cubicBezTo>
                  <a:pt x="78" y="224"/>
                  <a:pt x="76" y="222"/>
                  <a:pt x="74" y="221"/>
                </a:cubicBezTo>
                <a:close/>
                <a:moveTo>
                  <a:pt x="68" y="215"/>
                </a:moveTo>
                <a:cubicBezTo>
                  <a:pt x="66" y="214"/>
                  <a:pt x="65" y="213"/>
                  <a:pt x="64" y="211"/>
                </a:cubicBezTo>
                <a:cubicBezTo>
                  <a:pt x="65" y="212"/>
                  <a:pt x="67" y="212"/>
                  <a:pt x="68" y="213"/>
                </a:cubicBezTo>
                <a:cubicBezTo>
                  <a:pt x="69" y="213"/>
                  <a:pt x="69" y="214"/>
                  <a:pt x="70" y="214"/>
                </a:cubicBezTo>
                <a:cubicBezTo>
                  <a:pt x="70" y="214"/>
                  <a:pt x="70" y="215"/>
                  <a:pt x="69" y="215"/>
                </a:cubicBezTo>
                <a:cubicBezTo>
                  <a:pt x="69" y="216"/>
                  <a:pt x="70" y="216"/>
                  <a:pt x="71" y="216"/>
                </a:cubicBezTo>
                <a:cubicBezTo>
                  <a:pt x="71" y="215"/>
                  <a:pt x="72" y="215"/>
                  <a:pt x="73" y="215"/>
                </a:cubicBezTo>
                <a:cubicBezTo>
                  <a:pt x="74" y="215"/>
                  <a:pt x="75" y="215"/>
                  <a:pt x="75" y="216"/>
                </a:cubicBezTo>
                <a:cubicBezTo>
                  <a:pt x="77" y="218"/>
                  <a:pt x="78" y="220"/>
                  <a:pt x="79" y="222"/>
                </a:cubicBezTo>
                <a:cubicBezTo>
                  <a:pt x="75" y="220"/>
                  <a:pt x="71" y="217"/>
                  <a:pt x="68" y="215"/>
                </a:cubicBezTo>
                <a:close/>
                <a:moveTo>
                  <a:pt x="76" y="204"/>
                </a:moveTo>
                <a:cubicBezTo>
                  <a:pt x="75" y="203"/>
                  <a:pt x="74" y="202"/>
                  <a:pt x="73" y="202"/>
                </a:cubicBezTo>
                <a:cubicBezTo>
                  <a:pt x="73" y="202"/>
                  <a:pt x="73" y="202"/>
                  <a:pt x="73" y="202"/>
                </a:cubicBezTo>
                <a:cubicBezTo>
                  <a:pt x="74" y="202"/>
                  <a:pt x="75" y="203"/>
                  <a:pt x="76" y="203"/>
                </a:cubicBezTo>
                <a:cubicBezTo>
                  <a:pt x="76" y="203"/>
                  <a:pt x="76" y="204"/>
                  <a:pt x="76" y="204"/>
                </a:cubicBezTo>
                <a:close/>
                <a:moveTo>
                  <a:pt x="74" y="200"/>
                </a:moveTo>
                <a:cubicBezTo>
                  <a:pt x="74" y="200"/>
                  <a:pt x="74" y="200"/>
                  <a:pt x="74" y="200"/>
                </a:cubicBezTo>
                <a:cubicBezTo>
                  <a:pt x="74" y="200"/>
                  <a:pt x="74" y="199"/>
                  <a:pt x="74" y="199"/>
                </a:cubicBezTo>
                <a:cubicBezTo>
                  <a:pt x="75" y="200"/>
                  <a:pt x="76" y="201"/>
                  <a:pt x="77" y="202"/>
                </a:cubicBezTo>
                <a:cubicBezTo>
                  <a:pt x="77" y="202"/>
                  <a:pt x="77" y="202"/>
                  <a:pt x="77" y="202"/>
                </a:cubicBezTo>
                <a:cubicBezTo>
                  <a:pt x="76" y="201"/>
                  <a:pt x="75" y="201"/>
                  <a:pt x="74" y="200"/>
                </a:cubicBezTo>
                <a:close/>
                <a:moveTo>
                  <a:pt x="75" y="199"/>
                </a:moveTo>
                <a:cubicBezTo>
                  <a:pt x="75" y="199"/>
                  <a:pt x="76" y="199"/>
                  <a:pt x="76" y="199"/>
                </a:cubicBezTo>
                <a:cubicBezTo>
                  <a:pt x="76" y="199"/>
                  <a:pt x="77" y="200"/>
                  <a:pt x="78" y="200"/>
                </a:cubicBezTo>
                <a:cubicBezTo>
                  <a:pt x="78" y="200"/>
                  <a:pt x="78" y="201"/>
                  <a:pt x="78" y="201"/>
                </a:cubicBezTo>
                <a:cubicBezTo>
                  <a:pt x="77" y="200"/>
                  <a:pt x="76" y="199"/>
                  <a:pt x="75" y="199"/>
                </a:cubicBezTo>
                <a:close/>
                <a:moveTo>
                  <a:pt x="78" y="208"/>
                </a:moveTo>
                <a:cubicBezTo>
                  <a:pt x="78" y="208"/>
                  <a:pt x="79" y="208"/>
                  <a:pt x="79" y="208"/>
                </a:cubicBezTo>
                <a:cubicBezTo>
                  <a:pt x="79" y="208"/>
                  <a:pt x="78" y="209"/>
                  <a:pt x="78" y="209"/>
                </a:cubicBezTo>
                <a:cubicBezTo>
                  <a:pt x="78" y="209"/>
                  <a:pt x="78" y="208"/>
                  <a:pt x="77" y="208"/>
                </a:cubicBezTo>
                <a:cubicBezTo>
                  <a:pt x="78" y="208"/>
                  <a:pt x="78" y="208"/>
                  <a:pt x="78" y="208"/>
                </a:cubicBezTo>
                <a:close/>
                <a:moveTo>
                  <a:pt x="78" y="206"/>
                </a:moveTo>
                <a:cubicBezTo>
                  <a:pt x="78" y="206"/>
                  <a:pt x="78" y="206"/>
                  <a:pt x="78" y="205"/>
                </a:cubicBezTo>
                <a:cubicBezTo>
                  <a:pt x="78" y="205"/>
                  <a:pt x="78" y="205"/>
                  <a:pt x="79" y="204"/>
                </a:cubicBezTo>
                <a:cubicBezTo>
                  <a:pt x="79" y="204"/>
                  <a:pt x="79" y="204"/>
                  <a:pt x="79" y="204"/>
                </a:cubicBezTo>
                <a:cubicBezTo>
                  <a:pt x="79" y="205"/>
                  <a:pt x="79" y="205"/>
                  <a:pt x="79" y="205"/>
                </a:cubicBezTo>
                <a:cubicBezTo>
                  <a:pt x="79" y="205"/>
                  <a:pt x="78" y="205"/>
                  <a:pt x="78" y="206"/>
                </a:cubicBezTo>
                <a:close/>
                <a:moveTo>
                  <a:pt x="79" y="197"/>
                </a:moveTo>
                <a:cubicBezTo>
                  <a:pt x="79" y="196"/>
                  <a:pt x="80" y="196"/>
                  <a:pt x="80" y="196"/>
                </a:cubicBezTo>
                <a:cubicBezTo>
                  <a:pt x="81" y="196"/>
                  <a:pt x="81" y="196"/>
                  <a:pt x="81" y="196"/>
                </a:cubicBezTo>
                <a:cubicBezTo>
                  <a:pt x="81" y="197"/>
                  <a:pt x="80" y="197"/>
                  <a:pt x="80" y="197"/>
                </a:cubicBezTo>
                <a:lnTo>
                  <a:pt x="79" y="197"/>
                </a:lnTo>
                <a:close/>
                <a:moveTo>
                  <a:pt x="80" y="206"/>
                </a:moveTo>
                <a:cubicBezTo>
                  <a:pt x="81" y="206"/>
                  <a:pt x="81" y="206"/>
                  <a:pt x="81" y="206"/>
                </a:cubicBezTo>
                <a:cubicBezTo>
                  <a:pt x="81" y="207"/>
                  <a:pt x="81" y="207"/>
                  <a:pt x="81" y="207"/>
                </a:cubicBezTo>
                <a:cubicBezTo>
                  <a:pt x="81" y="207"/>
                  <a:pt x="80" y="207"/>
                  <a:pt x="80" y="207"/>
                </a:cubicBezTo>
                <a:cubicBezTo>
                  <a:pt x="80" y="207"/>
                  <a:pt x="80" y="207"/>
                  <a:pt x="80" y="207"/>
                </a:cubicBezTo>
                <a:cubicBezTo>
                  <a:pt x="80" y="207"/>
                  <a:pt x="80" y="206"/>
                  <a:pt x="80" y="206"/>
                </a:cubicBezTo>
                <a:close/>
                <a:moveTo>
                  <a:pt x="80" y="209"/>
                </a:moveTo>
                <a:cubicBezTo>
                  <a:pt x="82" y="210"/>
                  <a:pt x="83" y="211"/>
                  <a:pt x="85" y="212"/>
                </a:cubicBezTo>
                <a:cubicBezTo>
                  <a:pt x="85" y="212"/>
                  <a:pt x="84" y="212"/>
                  <a:pt x="84" y="212"/>
                </a:cubicBezTo>
                <a:cubicBezTo>
                  <a:pt x="83" y="211"/>
                  <a:pt x="81" y="210"/>
                  <a:pt x="80" y="210"/>
                </a:cubicBezTo>
                <a:cubicBezTo>
                  <a:pt x="80" y="209"/>
                  <a:pt x="80" y="209"/>
                  <a:pt x="80" y="209"/>
                </a:cubicBezTo>
                <a:close/>
                <a:moveTo>
                  <a:pt x="82" y="208"/>
                </a:moveTo>
                <a:cubicBezTo>
                  <a:pt x="82" y="208"/>
                  <a:pt x="82" y="208"/>
                  <a:pt x="83" y="208"/>
                </a:cubicBezTo>
                <a:cubicBezTo>
                  <a:pt x="84" y="208"/>
                  <a:pt x="85" y="209"/>
                  <a:pt x="86" y="210"/>
                </a:cubicBezTo>
                <a:cubicBezTo>
                  <a:pt x="86" y="210"/>
                  <a:pt x="86" y="210"/>
                  <a:pt x="85" y="211"/>
                </a:cubicBezTo>
                <a:cubicBezTo>
                  <a:pt x="84" y="210"/>
                  <a:pt x="83" y="209"/>
                  <a:pt x="82" y="208"/>
                </a:cubicBezTo>
                <a:close/>
                <a:moveTo>
                  <a:pt x="85" y="214"/>
                </a:moveTo>
                <a:cubicBezTo>
                  <a:pt x="88" y="216"/>
                  <a:pt x="91" y="217"/>
                  <a:pt x="94" y="219"/>
                </a:cubicBezTo>
                <a:cubicBezTo>
                  <a:pt x="93" y="218"/>
                  <a:pt x="91" y="218"/>
                  <a:pt x="89" y="217"/>
                </a:cubicBezTo>
                <a:cubicBezTo>
                  <a:pt x="88" y="216"/>
                  <a:pt x="86" y="215"/>
                  <a:pt x="85" y="214"/>
                </a:cubicBezTo>
                <a:cubicBezTo>
                  <a:pt x="85" y="214"/>
                  <a:pt x="85" y="214"/>
                  <a:pt x="85" y="214"/>
                </a:cubicBezTo>
                <a:close/>
                <a:moveTo>
                  <a:pt x="95" y="221"/>
                </a:moveTo>
                <a:cubicBezTo>
                  <a:pt x="95" y="221"/>
                  <a:pt x="95" y="221"/>
                  <a:pt x="95" y="221"/>
                </a:cubicBezTo>
                <a:cubicBezTo>
                  <a:pt x="95" y="221"/>
                  <a:pt x="94" y="221"/>
                  <a:pt x="94" y="221"/>
                </a:cubicBezTo>
                <a:cubicBezTo>
                  <a:pt x="94" y="221"/>
                  <a:pt x="93" y="220"/>
                  <a:pt x="93" y="220"/>
                </a:cubicBezTo>
                <a:cubicBezTo>
                  <a:pt x="94" y="220"/>
                  <a:pt x="94" y="220"/>
                  <a:pt x="95" y="221"/>
                </a:cubicBezTo>
                <a:close/>
                <a:moveTo>
                  <a:pt x="93" y="216"/>
                </a:moveTo>
                <a:cubicBezTo>
                  <a:pt x="94" y="215"/>
                  <a:pt x="94" y="215"/>
                  <a:pt x="94" y="215"/>
                </a:cubicBezTo>
                <a:cubicBezTo>
                  <a:pt x="95" y="216"/>
                  <a:pt x="96" y="216"/>
                  <a:pt x="97" y="217"/>
                </a:cubicBezTo>
                <a:cubicBezTo>
                  <a:pt x="96" y="217"/>
                  <a:pt x="97" y="218"/>
                  <a:pt x="97" y="218"/>
                </a:cubicBezTo>
                <a:cubicBezTo>
                  <a:pt x="97" y="218"/>
                  <a:pt x="97" y="218"/>
                  <a:pt x="97" y="218"/>
                </a:cubicBezTo>
                <a:cubicBezTo>
                  <a:pt x="96" y="217"/>
                  <a:pt x="95" y="216"/>
                  <a:pt x="93" y="216"/>
                </a:cubicBezTo>
                <a:close/>
                <a:moveTo>
                  <a:pt x="98" y="222"/>
                </a:moveTo>
                <a:cubicBezTo>
                  <a:pt x="99" y="222"/>
                  <a:pt x="99" y="222"/>
                  <a:pt x="100" y="222"/>
                </a:cubicBezTo>
                <a:cubicBezTo>
                  <a:pt x="100" y="222"/>
                  <a:pt x="100" y="222"/>
                  <a:pt x="99" y="223"/>
                </a:cubicBezTo>
                <a:cubicBezTo>
                  <a:pt x="99" y="223"/>
                  <a:pt x="99" y="223"/>
                  <a:pt x="99" y="223"/>
                </a:cubicBezTo>
                <a:cubicBezTo>
                  <a:pt x="99" y="223"/>
                  <a:pt x="98" y="223"/>
                  <a:pt x="97" y="222"/>
                </a:cubicBezTo>
                <a:cubicBezTo>
                  <a:pt x="97" y="222"/>
                  <a:pt x="98" y="222"/>
                  <a:pt x="98" y="222"/>
                </a:cubicBezTo>
                <a:close/>
                <a:moveTo>
                  <a:pt x="106" y="235"/>
                </a:moveTo>
                <a:cubicBezTo>
                  <a:pt x="106" y="236"/>
                  <a:pt x="106" y="236"/>
                  <a:pt x="107" y="236"/>
                </a:cubicBezTo>
                <a:cubicBezTo>
                  <a:pt x="108" y="236"/>
                  <a:pt x="109" y="237"/>
                  <a:pt x="110" y="237"/>
                </a:cubicBezTo>
                <a:cubicBezTo>
                  <a:pt x="111" y="238"/>
                  <a:pt x="111" y="238"/>
                  <a:pt x="111" y="238"/>
                </a:cubicBezTo>
                <a:cubicBezTo>
                  <a:pt x="109" y="238"/>
                  <a:pt x="107" y="237"/>
                  <a:pt x="106" y="235"/>
                </a:cubicBezTo>
                <a:close/>
                <a:moveTo>
                  <a:pt x="110" y="234"/>
                </a:moveTo>
                <a:cubicBezTo>
                  <a:pt x="111" y="234"/>
                  <a:pt x="111" y="234"/>
                  <a:pt x="112" y="234"/>
                </a:cubicBezTo>
                <a:cubicBezTo>
                  <a:pt x="113" y="235"/>
                  <a:pt x="113" y="235"/>
                  <a:pt x="114" y="235"/>
                </a:cubicBezTo>
                <a:cubicBezTo>
                  <a:pt x="114" y="236"/>
                  <a:pt x="114" y="236"/>
                  <a:pt x="113" y="236"/>
                </a:cubicBezTo>
                <a:cubicBezTo>
                  <a:pt x="112" y="235"/>
                  <a:pt x="111" y="235"/>
                  <a:pt x="110" y="234"/>
                </a:cubicBezTo>
                <a:close/>
                <a:moveTo>
                  <a:pt x="114" y="231"/>
                </a:moveTo>
                <a:cubicBezTo>
                  <a:pt x="113" y="231"/>
                  <a:pt x="113" y="230"/>
                  <a:pt x="113" y="230"/>
                </a:cubicBezTo>
                <a:cubicBezTo>
                  <a:pt x="113" y="230"/>
                  <a:pt x="114" y="230"/>
                  <a:pt x="114" y="230"/>
                </a:cubicBezTo>
                <a:cubicBezTo>
                  <a:pt x="115" y="231"/>
                  <a:pt x="115" y="231"/>
                  <a:pt x="116" y="231"/>
                </a:cubicBezTo>
                <a:cubicBezTo>
                  <a:pt x="115" y="232"/>
                  <a:pt x="115" y="232"/>
                  <a:pt x="115" y="232"/>
                </a:cubicBezTo>
                <a:cubicBezTo>
                  <a:pt x="115" y="231"/>
                  <a:pt x="114" y="231"/>
                  <a:pt x="114" y="231"/>
                </a:cubicBezTo>
                <a:close/>
                <a:moveTo>
                  <a:pt x="113" y="227"/>
                </a:moveTo>
                <a:cubicBezTo>
                  <a:pt x="113" y="227"/>
                  <a:pt x="113" y="227"/>
                  <a:pt x="114" y="227"/>
                </a:cubicBezTo>
                <a:cubicBezTo>
                  <a:pt x="115" y="228"/>
                  <a:pt x="116" y="228"/>
                  <a:pt x="117" y="228"/>
                </a:cubicBezTo>
                <a:cubicBezTo>
                  <a:pt x="117" y="229"/>
                  <a:pt x="117" y="230"/>
                  <a:pt x="118" y="229"/>
                </a:cubicBezTo>
                <a:cubicBezTo>
                  <a:pt x="118" y="229"/>
                  <a:pt x="118" y="229"/>
                  <a:pt x="118" y="229"/>
                </a:cubicBezTo>
                <a:cubicBezTo>
                  <a:pt x="118" y="229"/>
                  <a:pt x="119" y="229"/>
                  <a:pt x="119" y="230"/>
                </a:cubicBezTo>
                <a:cubicBezTo>
                  <a:pt x="119" y="230"/>
                  <a:pt x="119" y="230"/>
                  <a:pt x="119" y="230"/>
                </a:cubicBezTo>
                <a:cubicBezTo>
                  <a:pt x="118" y="230"/>
                  <a:pt x="117" y="230"/>
                  <a:pt x="117" y="230"/>
                </a:cubicBezTo>
                <a:cubicBezTo>
                  <a:pt x="115" y="229"/>
                  <a:pt x="114" y="228"/>
                  <a:pt x="113" y="227"/>
                </a:cubicBezTo>
                <a:close/>
                <a:moveTo>
                  <a:pt x="118" y="224"/>
                </a:moveTo>
                <a:cubicBezTo>
                  <a:pt x="119" y="224"/>
                  <a:pt x="120" y="223"/>
                  <a:pt x="121" y="222"/>
                </a:cubicBezTo>
                <a:cubicBezTo>
                  <a:pt x="121" y="222"/>
                  <a:pt x="121" y="222"/>
                  <a:pt x="121" y="222"/>
                </a:cubicBezTo>
                <a:cubicBezTo>
                  <a:pt x="121" y="223"/>
                  <a:pt x="120" y="224"/>
                  <a:pt x="119" y="225"/>
                </a:cubicBezTo>
                <a:cubicBezTo>
                  <a:pt x="119" y="225"/>
                  <a:pt x="118" y="225"/>
                  <a:pt x="118" y="224"/>
                </a:cubicBezTo>
                <a:close/>
                <a:moveTo>
                  <a:pt x="121" y="232"/>
                </a:moveTo>
                <a:cubicBezTo>
                  <a:pt x="121" y="232"/>
                  <a:pt x="121" y="232"/>
                  <a:pt x="122" y="232"/>
                </a:cubicBezTo>
                <a:cubicBezTo>
                  <a:pt x="123" y="232"/>
                  <a:pt x="124" y="233"/>
                  <a:pt x="124" y="234"/>
                </a:cubicBezTo>
                <a:cubicBezTo>
                  <a:pt x="125" y="234"/>
                  <a:pt x="126" y="233"/>
                  <a:pt x="125" y="232"/>
                </a:cubicBezTo>
                <a:cubicBezTo>
                  <a:pt x="125" y="232"/>
                  <a:pt x="124" y="232"/>
                  <a:pt x="124" y="231"/>
                </a:cubicBezTo>
                <a:cubicBezTo>
                  <a:pt x="126" y="231"/>
                  <a:pt x="129" y="230"/>
                  <a:pt x="131" y="230"/>
                </a:cubicBezTo>
                <a:cubicBezTo>
                  <a:pt x="131" y="230"/>
                  <a:pt x="131" y="230"/>
                  <a:pt x="131" y="230"/>
                </a:cubicBezTo>
                <a:cubicBezTo>
                  <a:pt x="130" y="231"/>
                  <a:pt x="130" y="232"/>
                  <a:pt x="129" y="233"/>
                </a:cubicBezTo>
                <a:cubicBezTo>
                  <a:pt x="128" y="233"/>
                  <a:pt x="128" y="233"/>
                  <a:pt x="128" y="234"/>
                </a:cubicBezTo>
                <a:cubicBezTo>
                  <a:pt x="126" y="234"/>
                  <a:pt x="124" y="234"/>
                  <a:pt x="122" y="234"/>
                </a:cubicBezTo>
                <a:cubicBezTo>
                  <a:pt x="121" y="233"/>
                  <a:pt x="121" y="233"/>
                  <a:pt x="120" y="232"/>
                </a:cubicBezTo>
                <a:cubicBezTo>
                  <a:pt x="120" y="232"/>
                  <a:pt x="120" y="232"/>
                  <a:pt x="121" y="232"/>
                </a:cubicBezTo>
                <a:close/>
                <a:moveTo>
                  <a:pt x="132" y="235"/>
                </a:moveTo>
                <a:cubicBezTo>
                  <a:pt x="130" y="235"/>
                  <a:pt x="128" y="236"/>
                  <a:pt x="126" y="236"/>
                </a:cubicBezTo>
                <a:cubicBezTo>
                  <a:pt x="125" y="236"/>
                  <a:pt x="124" y="235"/>
                  <a:pt x="123" y="235"/>
                </a:cubicBezTo>
                <a:cubicBezTo>
                  <a:pt x="126" y="235"/>
                  <a:pt x="129" y="235"/>
                  <a:pt x="132" y="235"/>
                </a:cubicBezTo>
                <a:close/>
                <a:moveTo>
                  <a:pt x="137" y="235"/>
                </a:moveTo>
                <a:cubicBezTo>
                  <a:pt x="137" y="235"/>
                  <a:pt x="136" y="235"/>
                  <a:pt x="136" y="236"/>
                </a:cubicBezTo>
                <a:cubicBezTo>
                  <a:pt x="135" y="236"/>
                  <a:pt x="134" y="236"/>
                  <a:pt x="133" y="236"/>
                </a:cubicBezTo>
                <a:cubicBezTo>
                  <a:pt x="132" y="236"/>
                  <a:pt x="131" y="236"/>
                  <a:pt x="130" y="237"/>
                </a:cubicBezTo>
                <a:cubicBezTo>
                  <a:pt x="132" y="236"/>
                  <a:pt x="134" y="236"/>
                  <a:pt x="137" y="235"/>
                </a:cubicBezTo>
                <a:close/>
                <a:moveTo>
                  <a:pt x="130" y="234"/>
                </a:moveTo>
                <a:cubicBezTo>
                  <a:pt x="132" y="233"/>
                  <a:pt x="134" y="232"/>
                  <a:pt x="135" y="231"/>
                </a:cubicBezTo>
                <a:cubicBezTo>
                  <a:pt x="135" y="231"/>
                  <a:pt x="136" y="232"/>
                  <a:pt x="137" y="232"/>
                </a:cubicBezTo>
                <a:cubicBezTo>
                  <a:pt x="138" y="231"/>
                  <a:pt x="139" y="231"/>
                  <a:pt x="140" y="230"/>
                </a:cubicBezTo>
                <a:cubicBezTo>
                  <a:pt x="139" y="231"/>
                  <a:pt x="139" y="232"/>
                  <a:pt x="138" y="233"/>
                </a:cubicBezTo>
                <a:cubicBezTo>
                  <a:pt x="135" y="233"/>
                  <a:pt x="133" y="234"/>
                  <a:pt x="130" y="234"/>
                </a:cubicBezTo>
                <a:close/>
                <a:moveTo>
                  <a:pt x="139" y="226"/>
                </a:moveTo>
                <a:cubicBezTo>
                  <a:pt x="139" y="226"/>
                  <a:pt x="139" y="227"/>
                  <a:pt x="139" y="227"/>
                </a:cubicBezTo>
                <a:cubicBezTo>
                  <a:pt x="138" y="227"/>
                  <a:pt x="137" y="227"/>
                  <a:pt x="136" y="227"/>
                </a:cubicBezTo>
                <a:cubicBezTo>
                  <a:pt x="137" y="227"/>
                  <a:pt x="137" y="227"/>
                  <a:pt x="137" y="227"/>
                </a:cubicBezTo>
                <a:cubicBezTo>
                  <a:pt x="139" y="226"/>
                  <a:pt x="140" y="225"/>
                  <a:pt x="142" y="224"/>
                </a:cubicBezTo>
                <a:cubicBezTo>
                  <a:pt x="141" y="225"/>
                  <a:pt x="140" y="225"/>
                  <a:pt x="139" y="226"/>
                </a:cubicBezTo>
                <a:close/>
                <a:moveTo>
                  <a:pt x="143" y="229"/>
                </a:moveTo>
                <a:cubicBezTo>
                  <a:pt x="145" y="229"/>
                  <a:pt x="146" y="229"/>
                  <a:pt x="147" y="229"/>
                </a:cubicBezTo>
                <a:cubicBezTo>
                  <a:pt x="148" y="229"/>
                  <a:pt x="149" y="229"/>
                  <a:pt x="149" y="229"/>
                </a:cubicBezTo>
                <a:cubicBezTo>
                  <a:pt x="149" y="229"/>
                  <a:pt x="148" y="230"/>
                  <a:pt x="148" y="230"/>
                </a:cubicBezTo>
                <a:cubicBezTo>
                  <a:pt x="147" y="231"/>
                  <a:pt x="145" y="232"/>
                  <a:pt x="144" y="232"/>
                </a:cubicBezTo>
                <a:cubicBezTo>
                  <a:pt x="143" y="233"/>
                  <a:pt x="141" y="233"/>
                  <a:pt x="140" y="233"/>
                </a:cubicBezTo>
                <a:cubicBezTo>
                  <a:pt x="141" y="232"/>
                  <a:pt x="142" y="230"/>
                  <a:pt x="143" y="229"/>
                </a:cubicBezTo>
                <a:close/>
                <a:moveTo>
                  <a:pt x="145" y="236"/>
                </a:moveTo>
                <a:cubicBezTo>
                  <a:pt x="149" y="235"/>
                  <a:pt x="153" y="234"/>
                  <a:pt x="158" y="234"/>
                </a:cubicBezTo>
                <a:cubicBezTo>
                  <a:pt x="157" y="234"/>
                  <a:pt x="157" y="234"/>
                  <a:pt x="157" y="235"/>
                </a:cubicBezTo>
                <a:cubicBezTo>
                  <a:pt x="152" y="235"/>
                  <a:pt x="148" y="236"/>
                  <a:pt x="144" y="236"/>
                </a:cubicBezTo>
                <a:cubicBezTo>
                  <a:pt x="144" y="236"/>
                  <a:pt x="145" y="236"/>
                  <a:pt x="145" y="236"/>
                </a:cubicBezTo>
                <a:close/>
                <a:moveTo>
                  <a:pt x="157" y="231"/>
                </a:moveTo>
                <a:cubicBezTo>
                  <a:pt x="158" y="231"/>
                  <a:pt x="160" y="230"/>
                  <a:pt x="161" y="229"/>
                </a:cubicBezTo>
                <a:cubicBezTo>
                  <a:pt x="160" y="230"/>
                  <a:pt x="160" y="230"/>
                  <a:pt x="159" y="231"/>
                </a:cubicBezTo>
                <a:cubicBezTo>
                  <a:pt x="159" y="231"/>
                  <a:pt x="158" y="231"/>
                  <a:pt x="157" y="231"/>
                </a:cubicBezTo>
                <a:close/>
                <a:moveTo>
                  <a:pt x="159" y="229"/>
                </a:moveTo>
                <a:cubicBezTo>
                  <a:pt x="161" y="227"/>
                  <a:pt x="164" y="225"/>
                  <a:pt x="166" y="223"/>
                </a:cubicBezTo>
                <a:cubicBezTo>
                  <a:pt x="166" y="224"/>
                  <a:pt x="165" y="225"/>
                  <a:pt x="164" y="226"/>
                </a:cubicBezTo>
                <a:cubicBezTo>
                  <a:pt x="162" y="227"/>
                  <a:pt x="161" y="228"/>
                  <a:pt x="159" y="229"/>
                </a:cubicBezTo>
                <a:close/>
                <a:moveTo>
                  <a:pt x="165" y="227"/>
                </a:moveTo>
                <a:cubicBezTo>
                  <a:pt x="174" y="222"/>
                  <a:pt x="182" y="215"/>
                  <a:pt x="190" y="208"/>
                </a:cubicBezTo>
                <a:cubicBezTo>
                  <a:pt x="190" y="209"/>
                  <a:pt x="189" y="210"/>
                  <a:pt x="189" y="210"/>
                </a:cubicBezTo>
                <a:cubicBezTo>
                  <a:pt x="189" y="210"/>
                  <a:pt x="189" y="210"/>
                  <a:pt x="189" y="210"/>
                </a:cubicBezTo>
                <a:cubicBezTo>
                  <a:pt x="180" y="217"/>
                  <a:pt x="172" y="224"/>
                  <a:pt x="163" y="231"/>
                </a:cubicBezTo>
                <a:cubicBezTo>
                  <a:pt x="163" y="231"/>
                  <a:pt x="162" y="231"/>
                  <a:pt x="162" y="231"/>
                </a:cubicBezTo>
                <a:cubicBezTo>
                  <a:pt x="163" y="229"/>
                  <a:pt x="164" y="228"/>
                  <a:pt x="165" y="227"/>
                </a:cubicBezTo>
                <a:close/>
                <a:moveTo>
                  <a:pt x="177" y="222"/>
                </a:moveTo>
                <a:cubicBezTo>
                  <a:pt x="175" y="224"/>
                  <a:pt x="172" y="226"/>
                  <a:pt x="170" y="229"/>
                </a:cubicBezTo>
                <a:cubicBezTo>
                  <a:pt x="169" y="229"/>
                  <a:pt x="168" y="230"/>
                  <a:pt x="168" y="230"/>
                </a:cubicBezTo>
                <a:cubicBezTo>
                  <a:pt x="167" y="230"/>
                  <a:pt x="167" y="230"/>
                  <a:pt x="167" y="230"/>
                </a:cubicBezTo>
                <a:cubicBezTo>
                  <a:pt x="170" y="227"/>
                  <a:pt x="174" y="224"/>
                  <a:pt x="177" y="222"/>
                </a:cubicBezTo>
                <a:close/>
                <a:moveTo>
                  <a:pt x="185" y="218"/>
                </a:moveTo>
                <a:cubicBezTo>
                  <a:pt x="184" y="218"/>
                  <a:pt x="183" y="219"/>
                  <a:pt x="183" y="220"/>
                </a:cubicBezTo>
                <a:cubicBezTo>
                  <a:pt x="181" y="221"/>
                  <a:pt x="179" y="223"/>
                  <a:pt x="177" y="225"/>
                </a:cubicBezTo>
                <a:cubicBezTo>
                  <a:pt x="176" y="225"/>
                  <a:pt x="176" y="226"/>
                  <a:pt x="175" y="226"/>
                </a:cubicBezTo>
                <a:cubicBezTo>
                  <a:pt x="178" y="223"/>
                  <a:pt x="181" y="220"/>
                  <a:pt x="185" y="218"/>
                </a:cubicBezTo>
                <a:close/>
                <a:moveTo>
                  <a:pt x="184" y="216"/>
                </a:moveTo>
                <a:cubicBezTo>
                  <a:pt x="186" y="215"/>
                  <a:pt x="188" y="213"/>
                  <a:pt x="190" y="212"/>
                </a:cubicBezTo>
                <a:cubicBezTo>
                  <a:pt x="190" y="212"/>
                  <a:pt x="190" y="212"/>
                  <a:pt x="190" y="212"/>
                </a:cubicBezTo>
                <a:cubicBezTo>
                  <a:pt x="191" y="211"/>
                  <a:pt x="191" y="211"/>
                  <a:pt x="192" y="210"/>
                </a:cubicBezTo>
                <a:cubicBezTo>
                  <a:pt x="192" y="211"/>
                  <a:pt x="192" y="211"/>
                  <a:pt x="191" y="211"/>
                </a:cubicBezTo>
                <a:cubicBezTo>
                  <a:pt x="189" y="213"/>
                  <a:pt x="186" y="215"/>
                  <a:pt x="184" y="216"/>
                </a:cubicBezTo>
                <a:close/>
                <a:moveTo>
                  <a:pt x="192" y="212"/>
                </a:moveTo>
                <a:cubicBezTo>
                  <a:pt x="193" y="212"/>
                  <a:pt x="193" y="212"/>
                  <a:pt x="194" y="212"/>
                </a:cubicBezTo>
                <a:cubicBezTo>
                  <a:pt x="193" y="212"/>
                  <a:pt x="193" y="213"/>
                  <a:pt x="192" y="214"/>
                </a:cubicBezTo>
                <a:cubicBezTo>
                  <a:pt x="191" y="215"/>
                  <a:pt x="189" y="217"/>
                  <a:pt x="187" y="218"/>
                </a:cubicBezTo>
                <a:cubicBezTo>
                  <a:pt x="189" y="216"/>
                  <a:pt x="191" y="214"/>
                  <a:pt x="192" y="212"/>
                </a:cubicBezTo>
                <a:close/>
                <a:moveTo>
                  <a:pt x="193" y="207"/>
                </a:moveTo>
                <a:cubicBezTo>
                  <a:pt x="194" y="206"/>
                  <a:pt x="194" y="205"/>
                  <a:pt x="195" y="204"/>
                </a:cubicBezTo>
                <a:cubicBezTo>
                  <a:pt x="197" y="202"/>
                  <a:pt x="199" y="201"/>
                  <a:pt x="201" y="199"/>
                </a:cubicBezTo>
                <a:cubicBezTo>
                  <a:pt x="202" y="198"/>
                  <a:pt x="202" y="198"/>
                  <a:pt x="203" y="197"/>
                </a:cubicBezTo>
                <a:cubicBezTo>
                  <a:pt x="203" y="198"/>
                  <a:pt x="202" y="199"/>
                  <a:pt x="201" y="200"/>
                </a:cubicBezTo>
                <a:cubicBezTo>
                  <a:pt x="198" y="203"/>
                  <a:pt x="196" y="205"/>
                  <a:pt x="193" y="207"/>
                </a:cubicBezTo>
                <a:close/>
                <a:moveTo>
                  <a:pt x="206" y="192"/>
                </a:moveTo>
                <a:cubicBezTo>
                  <a:pt x="204" y="194"/>
                  <a:pt x="202" y="196"/>
                  <a:pt x="199" y="197"/>
                </a:cubicBezTo>
                <a:cubicBezTo>
                  <a:pt x="201" y="195"/>
                  <a:pt x="202" y="193"/>
                  <a:pt x="204" y="191"/>
                </a:cubicBezTo>
                <a:cubicBezTo>
                  <a:pt x="210" y="184"/>
                  <a:pt x="216" y="177"/>
                  <a:pt x="223" y="171"/>
                </a:cubicBezTo>
                <a:cubicBezTo>
                  <a:pt x="223" y="171"/>
                  <a:pt x="223" y="171"/>
                  <a:pt x="223" y="171"/>
                </a:cubicBezTo>
                <a:cubicBezTo>
                  <a:pt x="220" y="174"/>
                  <a:pt x="218" y="177"/>
                  <a:pt x="216" y="179"/>
                </a:cubicBezTo>
                <a:cubicBezTo>
                  <a:pt x="213" y="183"/>
                  <a:pt x="209" y="188"/>
                  <a:pt x="206" y="192"/>
                </a:cubicBezTo>
                <a:close/>
                <a:moveTo>
                  <a:pt x="220" y="144"/>
                </a:moveTo>
                <a:cubicBezTo>
                  <a:pt x="220" y="146"/>
                  <a:pt x="219" y="148"/>
                  <a:pt x="219" y="150"/>
                </a:cubicBezTo>
                <a:cubicBezTo>
                  <a:pt x="219" y="150"/>
                  <a:pt x="219" y="150"/>
                  <a:pt x="219" y="150"/>
                </a:cubicBezTo>
                <a:cubicBezTo>
                  <a:pt x="221" y="144"/>
                  <a:pt x="222" y="137"/>
                  <a:pt x="224" y="131"/>
                </a:cubicBezTo>
                <a:cubicBezTo>
                  <a:pt x="223" y="133"/>
                  <a:pt x="223" y="134"/>
                  <a:pt x="223" y="136"/>
                </a:cubicBezTo>
                <a:cubicBezTo>
                  <a:pt x="222" y="139"/>
                  <a:pt x="221" y="142"/>
                  <a:pt x="220" y="144"/>
                </a:cubicBezTo>
                <a:close/>
                <a:moveTo>
                  <a:pt x="223" y="102"/>
                </a:moveTo>
                <a:cubicBezTo>
                  <a:pt x="223" y="102"/>
                  <a:pt x="223" y="101"/>
                  <a:pt x="223" y="101"/>
                </a:cubicBezTo>
                <a:cubicBezTo>
                  <a:pt x="224" y="101"/>
                  <a:pt x="224" y="100"/>
                  <a:pt x="225" y="100"/>
                </a:cubicBezTo>
                <a:cubicBezTo>
                  <a:pt x="225" y="100"/>
                  <a:pt x="225" y="101"/>
                  <a:pt x="225" y="101"/>
                </a:cubicBezTo>
                <a:cubicBezTo>
                  <a:pt x="225" y="101"/>
                  <a:pt x="224" y="102"/>
                  <a:pt x="223" y="102"/>
                </a:cubicBezTo>
                <a:close/>
                <a:moveTo>
                  <a:pt x="226" y="103"/>
                </a:moveTo>
                <a:cubicBezTo>
                  <a:pt x="226" y="103"/>
                  <a:pt x="227" y="104"/>
                  <a:pt x="227" y="104"/>
                </a:cubicBezTo>
                <a:cubicBezTo>
                  <a:pt x="227" y="104"/>
                  <a:pt x="227" y="104"/>
                  <a:pt x="227" y="104"/>
                </a:cubicBezTo>
                <a:cubicBezTo>
                  <a:pt x="226" y="105"/>
                  <a:pt x="225" y="105"/>
                  <a:pt x="224" y="105"/>
                </a:cubicBezTo>
                <a:cubicBezTo>
                  <a:pt x="224" y="105"/>
                  <a:pt x="224" y="105"/>
                  <a:pt x="224" y="104"/>
                </a:cubicBezTo>
                <a:cubicBezTo>
                  <a:pt x="224" y="104"/>
                  <a:pt x="225" y="103"/>
                  <a:pt x="226" y="103"/>
                </a:cubicBezTo>
                <a:close/>
                <a:moveTo>
                  <a:pt x="226" y="151"/>
                </a:moveTo>
                <a:cubicBezTo>
                  <a:pt x="226" y="151"/>
                  <a:pt x="225" y="152"/>
                  <a:pt x="225" y="152"/>
                </a:cubicBezTo>
                <a:cubicBezTo>
                  <a:pt x="225" y="152"/>
                  <a:pt x="225" y="153"/>
                  <a:pt x="225" y="153"/>
                </a:cubicBezTo>
                <a:cubicBezTo>
                  <a:pt x="225" y="152"/>
                  <a:pt x="225" y="151"/>
                  <a:pt x="226" y="151"/>
                </a:cubicBezTo>
                <a:close/>
                <a:moveTo>
                  <a:pt x="224" y="151"/>
                </a:moveTo>
                <a:cubicBezTo>
                  <a:pt x="224" y="146"/>
                  <a:pt x="225" y="140"/>
                  <a:pt x="225" y="135"/>
                </a:cubicBezTo>
                <a:cubicBezTo>
                  <a:pt x="225" y="135"/>
                  <a:pt x="225" y="135"/>
                  <a:pt x="226" y="135"/>
                </a:cubicBezTo>
                <a:cubicBezTo>
                  <a:pt x="226" y="138"/>
                  <a:pt x="226" y="142"/>
                  <a:pt x="226" y="145"/>
                </a:cubicBezTo>
                <a:cubicBezTo>
                  <a:pt x="225" y="147"/>
                  <a:pt x="225" y="149"/>
                  <a:pt x="224" y="151"/>
                </a:cubicBezTo>
                <a:close/>
                <a:moveTo>
                  <a:pt x="226" y="158"/>
                </a:moveTo>
                <a:cubicBezTo>
                  <a:pt x="226" y="157"/>
                  <a:pt x="227" y="157"/>
                  <a:pt x="227" y="156"/>
                </a:cubicBezTo>
                <a:cubicBezTo>
                  <a:pt x="227" y="157"/>
                  <a:pt x="227" y="157"/>
                  <a:pt x="227" y="158"/>
                </a:cubicBezTo>
                <a:cubicBezTo>
                  <a:pt x="226" y="159"/>
                  <a:pt x="226" y="159"/>
                  <a:pt x="225" y="160"/>
                </a:cubicBezTo>
                <a:cubicBezTo>
                  <a:pt x="226" y="159"/>
                  <a:pt x="226" y="159"/>
                  <a:pt x="226" y="158"/>
                </a:cubicBezTo>
                <a:close/>
                <a:moveTo>
                  <a:pt x="226" y="123"/>
                </a:moveTo>
                <a:cubicBezTo>
                  <a:pt x="226" y="122"/>
                  <a:pt x="226" y="121"/>
                  <a:pt x="226" y="119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27" y="124"/>
                  <a:pt x="227" y="129"/>
                  <a:pt x="227" y="135"/>
                </a:cubicBezTo>
                <a:cubicBezTo>
                  <a:pt x="227" y="131"/>
                  <a:pt x="226" y="127"/>
                  <a:pt x="226" y="123"/>
                </a:cubicBezTo>
                <a:close/>
                <a:moveTo>
                  <a:pt x="224" y="164"/>
                </a:moveTo>
                <a:cubicBezTo>
                  <a:pt x="225" y="163"/>
                  <a:pt x="226" y="162"/>
                  <a:pt x="227" y="161"/>
                </a:cubicBezTo>
                <a:cubicBezTo>
                  <a:pt x="227" y="162"/>
                  <a:pt x="227" y="162"/>
                  <a:pt x="227" y="162"/>
                </a:cubicBezTo>
                <a:cubicBezTo>
                  <a:pt x="226" y="163"/>
                  <a:pt x="225" y="164"/>
                  <a:pt x="224" y="165"/>
                </a:cubicBezTo>
                <a:cubicBezTo>
                  <a:pt x="224" y="164"/>
                  <a:pt x="224" y="164"/>
                  <a:pt x="224" y="164"/>
                </a:cubicBezTo>
                <a:close/>
                <a:moveTo>
                  <a:pt x="227" y="169"/>
                </a:moveTo>
                <a:cubicBezTo>
                  <a:pt x="227" y="168"/>
                  <a:pt x="228" y="167"/>
                  <a:pt x="228" y="167"/>
                </a:cubicBezTo>
                <a:cubicBezTo>
                  <a:pt x="227" y="168"/>
                  <a:pt x="226" y="170"/>
                  <a:pt x="225" y="171"/>
                </a:cubicBezTo>
                <a:cubicBezTo>
                  <a:pt x="225" y="171"/>
                  <a:pt x="225" y="171"/>
                  <a:pt x="225" y="171"/>
                </a:cubicBezTo>
                <a:cubicBezTo>
                  <a:pt x="226" y="171"/>
                  <a:pt x="226" y="170"/>
                  <a:pt x="227" y="169"/>
                </a:cubicBezTo>
                <a:close/>
                <a:moveTo>
                  <a:pt x="228" y="123"/>
                </a:moveTo>
                <a:cubicBezTo>
                  <a:pt x="228" y="121"/>
                  <a:pt x="228" y="119"/>
                  <a:pt x="228" y="117"/>
                </a:cubicBezTo>
                <a:cubicBezTo>
                  <a:pt x="228" y="116"/>
                  <a:pt x="228" y="116"/>
                  <a:pt x="229" y="115"/>
                </a:cubicBezTo>
                <a:cubicBezTo>
                  <a:pt x="228" y="118"/>
                  <a:pt x="228" y="121"/>
                  <a:pt x="228" y="123"/>
                </a:cubicBezTo>
                <a:close/>
                <a:moveTo>
                  <a:pt x="227" y="112"/>
                </a:moveTo>
                <a:cubicBezTo>
                  <a:pt x="227" y="111"/>
                  <a:pt x="227" y="111"/>
                  <a:pt x="226" y="110"/>
                </a:cubicBezTo>
                <a:cubicBezTo>
                  <a:pt x="227" y="110"/>
                  <a:pt x="228" y="109"/>
                  <a:pt x="229" y="108"/>
                </a:cubicBezTo>
                <a:cubicBezTo>
                  <a:pt x="229" y="109"/>
                  <a:pt x="229" y="109"/>
                  <a:pt x="229" y="109"/>
                </a:cubicBezTo>
                <a:cubicBezTo>
                  <a:pt x="228" y="110"/>
                  <a:pt x="227" y="111"/>
                  <a:pt x="227" y="112"/>
                </a:cubicBezTo>
                <a:close/>
                <a:moveTo>
                  <a:pt x="232" y="108"/>
                </a:moveTo>
                <a:cubicBezTo>
                  <a:pt x="232" y="108"/>
                  <a:pt x="232" y="107"/>
                  <a:pt x="232" y="107"/>
                </a:cubicBezTo>
                <a:cubicBezTo>
                  <a:pt x="232" y="106"/>
                  <a:pt x="232" y="106"/>
                  <a:pt x="233" y="105"/>
                </a:cubicBezTo>
                <a:cubicBezTo>
                  <a:pt x="233" y="108"/>
                  <a:pt x="234" y="111"/>
                  <a:pt x="235" y="114"/>
                </a:cubicBezTo>
                <a:cubicBezTo>
                  <a:pt x="235" y="114"/>
                  <a:pt x="235" y="114"/>
                  <a:pt x="235" y="115"/>
                </a:cubicBezTo>
                <a:cubicBezTo>
                  <a:pt x="234" y="112"/>
                  <a:pt x="233" y="110"/>
                  <a:pt x="232" y="108"/>
                </a:cubicBezTo>
                <a:close/>
                <a:moveTo>
                  <a:pt x="234" y="103"/>
                </a:moveTo>
                <a:cubicBezTo>
                  <a:pt x="234" y="103"/>
                  <a:pt x="234" y="103"/>
                  <a:pt x="233" y="103"/>
                </a:cubicBezTo>
                <a:cubicBezTo>
                  <a:pt x="232" y="97"/>
                  <a:pt x="230" y="92"/>
                  <a:pt x="229" y="87"/>
                </a:cubicBezTo>
                <a:cubicBezTo>
                  <a:pt x="230" y="89"/>
                  <a:pt x="231" y="90"/>
                  <a:pt x="231" y="92"/>
                </a:cubicBezTo>
                <a:cubicBezTo>
                  <a:pt x="233" y="97"/>
                  <a:pt x="234" y="102"/>
                  <a:pt x="235" y="107"/>
                </a:cubicBezTo>
                <a:cubicBezTo>
                  <a:pt x="235" y="106"/>
                  <a:pt x="234" y="105"/>
                  <a:pt x="234" y="103"/>
                </a:cubicBezTo>
                <a:close/>
                <a:moveTo>
                  <a:pt x="229" y="69"/>
                </a:moveTo>
                <a:cubicBezTo>
                  <a:pt x="230" y="69"/>
                  <a:pt x="230" y="69"/>
                  <a:pt x="230" y="70"/>
                </a:cubicBezTo>
                <a:cubicBezTo>
                  <a:pt x="231" y="71"/>
                  <a:pt x="231" y="72"/>
                  <a:pt x="232" y="72"/>
                </a:cubicBezTo>
                <a:cubicBezTo>
                  <a:pt x="231" y="72"/>
                  <a:pt x="231" y="72"/>
                  <a:pt x="231" y="72"/>
                </a:cubicBezTo>
                <a:cubicBezTo>
                  <a:pt x="231" y="72"/>
                  <a:pt x="231" y="72"/>
                  <a:pt x="231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0"/>
                  <a:pt x="229" y="69"/>
                  <a:pt x="229" y="69"/>
                </a:cubicBezTo>
                <a:close/>
                <a:moveTo>
                  <a:pt x="233" y="86"/>
                </a:moveTo>
                <a:cubicBezTo>
                  <a:pt x="233" y="86"/>
                  <a:pt x="233" y="86"/>
                  <a:pt x="233" y="86"/>
                </a:cubicBezTo>
                <a:cubicBezTo>
                  <a:pt x="233" y="87"/>
                  <a:pt x="234" y="88"/>
                  <a:pt x="234" y="88"/>
                </a:cubicBezTo>
                <a:cubicBezTo>
                  <a:pt x="234" y="88"/>
                  <a:pt x="233" y="87"/>
                  <a:pt x="233" y="86"/>
                </a:cubicBezTo>
                <a:close/>
                <a:moveTo>
                  <a:pt x="232" y="69"/>
                </a:moveTo>
                <a:cubicBezTo>
                  <a:pt x="231" y="68"/>
                  <a:pt x="231" y="68"/>
                  <a:pt x="231" y="67"/>
                </a:cubicBezTo>
                <a:cubicBezTo>
                  <a:pt x="232" y="69"/>
                  <a:pt x="233" y="70"/>
                  <a:pt x="235" y="71"/>
                </a:cubicBezTo>
                <a:cubicBezTo>
                  <a:pt x="235" y="72"/>
                  <a:pt x="235" y="73"/>
                  <a:pt x="236" y="74"/>
                </a:cubicBezTo>
                <a:cubicBezTo>
                  <a:pt x="236" y="74"/>
                  <a:pt x="236" y="74"/>
                  <a:pt x="237" y="74"/>
                </a:cubicBezTo>
                <a:cubicBezTo>
                  <a:pt x="237" y="75"/>
                  <a:pt x="237" y="75"/>
                  <a:pt x="237" y="76"/>
                </a:cubicBezTo>
                <a:cubicBezTo>
                  <a:pt x="235" y="73"/>
                  <a:pt x="234" y="71"/>
                  <a:pt x="232" y="69"/>
                </a:cubicBezTo>
                <a:close/>
                <a:moveTo>
                  <a:pt x="226" y="55"/>
                </a:moveTo>
                <a:cubicBezTo>
                  <a:pt x="225" y="54"/>
                  <a:pt x="225" y="53"/>
                  <a:pt x="224" y="52"/>
                </a:cubicBezTo>
                <a:cubicBezTo>
                  <a:pt x="224" y="51"/>
                  <a:pt x="223" y="50"/>
                  <a:pt x="223" y="50"/>
                </a:cubicBezTo>
                <a:cubicBezTo>
                  <a:pt x="224" y="51"/>
                  <a:pt x="225" y="52"/>
                  <a:pt x="226" y="53"/>
                </a:cubicBezTo>
                <a:cubicBezTo>
                  <a:pt x="226" y="53"/>
                  <a:pt x="226" y="54"/>
                  <a:pt x="226" y="55"/>
                </a:cubicBezTo>
                <a:close/>
                <a:moveTo>
                  <a:pt x="223" y="54"/>
                </a:moveTo>
                <a:cubicBezTo>
                  <a:pt x="225" y="56"/>
                  <a:pt x="226" y="59"/>
                  <a:pt x="228" y="62"/>
                </a:cubicBezTo>
                <a:cubicBezTo>
                  <a:pt x="226" y="60"/>
                  <a:pt x="224" y="58"/>
                  <a:pt x="223" y="56"/>
                </a:cubicBezTo>
                <a:cubicBezTo>
                  <a:pt x="223" y="56"/>
                  <a:pt x="224" y="56"/>
                  <a:pt x="223" y="56"/>
                </a:cubicBezTo>
                <a:cubicBezTo>
                  <a:pt x="223" y="55"/>
                  <a:pt x="223" y="54"/>
                  <a:pt x="223" y="54"/>
                </a:cubicBezTo>
                <a:close/>
                <a:moveTo>
                  <a:pt x="228" y="65"/>
                </a:moveTo>
                <a:cubicBezTo>
                  <a:pt x="227" y="66"/>
                  <a:pt x="227" y="66"/>
                  <a:pt x="227" y="66"/>
                </a:cubicBezTo>
                <a:cubicBezTo>
                  <a:pt x="227" y="68"/>
                  <a:pt x="228" y="70"/>
                  <a:pt x="228" y="71"/>
                </a:cubicBezTo>
                <a:cubicBezTo>
                  <a:pt x="228" y="71"/>
                  <a:pt x="228" y="72"/>
                  <a:pt x="228" y="72"/>
                </a:cubicBezTo>
                <a:cubicBezTo>
                  <a:pt x="227" y="70"/>
                  <a:pt x="226" y="68"/>
                  <a:pt x="225" y="66"/>
                </a:cubicBezTo>
                <a:cubicBezTo>
                  <a:pt x="225" y="65"/>
                  <a:pt x="224" y="65"/>
                  <a:pt x="224" y="65"/>
                </a:cubicBezTo>
                <a:cubicBezTo>
                  <a:pt x="223" y="64"/>
                  <a:pt x="222" y="62"/>
                  <a:pt x="222" y="61"/>
                </a:cubicBezTo>
                <a:cubicBezTo>
                  <a:pt x="222" y="61"/>
                  <a:pt x="223" y="60"/>
                  <a:pt x="222" y="60"/>
                </a:cubicBezTo>
                <a:cubicBezTo>
                  <a:pt x="221" y="58"/>
                  <a:pt x="220" y="57"/>
                  <a:pt x="218" y="55"/>
                </a:cubicBezTo>
                <a:cubicBezTo>
                  <a:pt x="218" y="55"/>
                  <a:pt x="218" y="54"/>
                  <a:pt x="217" y="53"/>
                </a:cubicBezTo>
                <a:cubicBezTo>
                  <a:pt x="221" y="57"/>
                  <a:pt x="225" y="61"/>
                  <a:pt x="228" y="65"/>
                </a:cubicBezTo>
                <a:close/>
                <a:moveTo>
                  <a:pt x="214" y="48"/>
                </a:moveTo>
                <a:cubicBezTo>
                  <a:pt x="213" y="47"/>
                  <a:pt x="212" y="45"/>
                  <a:pt x="211" y="44"/>
                </a:cubicBezTo>
                <a:cubicBezTo>
                  <a:pt x="214" y="46"/>
                  <a:pt x="216" y="47"/>
                  <a:pt x="218" y="49"/>
                </a:cubicBezTo>
                <a:cubicBezTo>
                  <a:pt x="219" y="51"/>
                  <a:pt x="220" y="53"/>
                  <a:pt x="221" y="54"/>
                </a:cubicBezTo>
                <a:cubicBezTo>
                  <a:pt x="219" y="52"/>
                  <a:pt x="216" y="50"/>
                  <a:pt x="214" y="48"/>
                </a:cubicBezTo>
                <a:close/>
                <a:moveTo>
                  <a:pt x="211" y="42"/>
                </a:moveTo>
                <a:cubicBezTo>
                  <a:pt x="211" y="41"/>
                  <a:pt x="211" y="41"/>
                  <a:pt x="210" y="41"/>
                </a:cubicBezTo>
                <a:cubicBezTo>
                  <a:pt x="210" y="41"/>
                  <a:pt x="210" y="41"/>
                  <a:pt x="210" y="41"/>
                </a:cubicBezTo>
                <a:cubicBezTo>
                  <a:pt x="212" y="42"/>
                  <a:pt x="214" y="43"/>
                  <a:pt x="215" y="45"/>
                </a:cubicBezTo>
                <a:cubicBezTo>
                  <a:pt x="214" y="44"/>
                  <a:pt x="212" y="43"/>
                  <a:pt x="211" y="42"/>
                </a:cubicBezTo>
                <a:close/>
                <a:moveTo>
                  <a:pt x="210" y="47"/>
                </a:moveTo>
                <a:cubicBezTo>
                  <a:pt x="211" y="48"/>
                  <a:pt x="211" y="48"/>
                  <a:pt x="211" y="49"/>
                </a:cubicBezTo>
                <a:cubicBezTo>
                  <a:pt x="210" y="47"/>
                  <a:pt x="208" y="45"/>
                  <a:pt x="206" y="43"/>
                </a:cubicBezTo>
                <a:cubicBezTo>
                  <a:pt x="207" y="44"/>
                  <a:pt x="209" y="46"/>
                  <a:pt x="210" y="47"/>
                </a:cubicBezTo>
                <a:close/>
                <a:moveTo>
                  <a:pt x="208" y="40"/>
                </a:moveTo>
                <a:cubicBezTo>
                  <a:pt x="207" y="39"/>
                  <a:pt x="206" y="38"/>
                  <a:pt x="206" y="37"/>
                </a:cubicBezTo>
                <a:cubicBezTo>
                  <a:pt x="206" y="38"/>
                  <a:pt x="207" y="38"/>
                  <a:pt x="208" y="39"/>
                </a:cubicBezTo>
                <a:cubicBezTo>
                  <a:pt x="208" y="39"/>
                  <a:pt x="208" y="39"/>
                  <a:pt x="208" y="40"/>
                </a:cubicBezTo>
                <a:cubicBezTo>
                  <a:pt x="208" y="40"/>
                  <a:pt x="208" y="40"/>
                  <a:pt x="208" y="40"/>
                </a:cubicBezTo>
                <a:close/>
                <a:moveTo>
                  <a:pt x="207" y="42"/>
                </a:moveTo>
                <a:cubicBezTo>
                  <a:pt x="205" y="40"/>
                  <a:pt x="202" y="39"/>
                  <a:pt x="200" y="37"/>
                </a:cubicBezTo>
                <a:cubicBezTo>
                  <a:pt x="200" y="37"/>
                  <a:pt x="200" y="37"/>
                  <a:pt x="201" y="37"/>
                </a:cubicBezTo>
                <a:cubicBezTo>
                  <a:pt x="201" y="37"/>
                  <a:pt x="202" y="36"/>
                  <a:pt x="201" y="36"/>
                </a:cubicBezTo>
                <a:cubicBezTo>
                  <a:pt x="201" y="36"/>
                  <a:pt x="201" y="36"/>
                  <a:pt x="201" y="36"/>
                </a:cubicBezTo>
                <a:cubicBezTo>
                  <a:pt x="202" y="36"/>
                  <a:pt x="202" y="36"/>
                  <a:pt x="203" y="36"/>
                </a:cubicBezTo>
                <a:cubicBezTo>
                  <a:pt x="204" y="38"/>
                  <a:pt x="206" y="40"/>
                  <a:pt x="207" y="42"/>
                </a:cubicBezTo>
                <a:close/>
                <a:moveTo>
                  <a:pt x="202" y="34"/>
                </a:moveTo>
                <a:cubicBezTo>
                  <a:pt x="201" y="34"/>
                  <a:pt x="201" y="34"/>
                  <a:pt x="200" y="34"/>
                </a:cubicBezTo>
                <a:cubicBezTo>
                  <a:pt x="198" y="32"/>
                  <a:pt x="196" y="30"/>
                  <a:pt x="194" y="28"/>
                </a:cubicBezTo>
                <a:cubicBezTo>
                  <a:pt x="197" y="29"/>
                  <a:pt x="200" y="31"/>
                  <a:pt x="202" y="33"/>
                </a:cubicBezTo>
                <a:cubicBezTo>
                  <a:pt x="202" y="33"/>
                  <a:pt x="201" y="34"/>
                  <a:pt x="202" y="34"/>
                </a:cubicBezTo>
                <a:close/>
                <a:moveTo>
                  <a:pt x="194" y="32"/>
                </a:moveTo>
                <a:cubicBezTo>
                  <a:pt x="195" y="32"/>
                  <a:pt x="195" y="32"/>
                  <a:pt x="195" y="32"/>
                </a:cubicBezTo>
                <a:cubicBezTo>
                  <a:pt x="196" y="33"/>
                  <a:pt x="197" y="34"/>
                  <a:pt x="198" y="35"/>
                </a:cubicBezTo>
                <a:cubicBezTo>
                  <a:pt x="198" y="35"/>
                  <a:pt x="198" y="35"/>
                  <a:pt x="198" y="35"/>
                </a:cubicBezTo>
                <a:cubicBezTo>
                  <a:pt x="197" y="35"/>
                  <a:pt x="196" y="34"/>
                  <a:pt x="195" y="34"/>
                </a:cubicBezTo>
                <a:cubicBezTo>
                  <a:pt x="193" y="33"/>
                  <a:pt x="191" y="31"/>
                  <a:pt x="189" y="29"/>
                </a:cubicBezTo>
                <a:cubicBezTo>
                  <a:pt x="190" y="29"/>
                  <a:pt x="190" y="29"/>
                  <a:pt x="190" y="29"/>
                </a:cubicBezTo>
                <a:cubicBezTo>
                  <a:pt x="191" y="30"/>
                  <a:pt x="193" y="31"/>
                  <a:pt x="194" y="32"/>
                </a:cubicBezTo>
                <a:close/>
                <a:moveTo>
                  <a:pt x="192" y="33"/>
                </a:moveTo>
                <a:cubicBezTo>
                  <a:pt x="191" y="33"/>
                  <a:pt x="191" y="33"/>
                  <a:pt x="190" y="33"/>
                </a:cubicBezTo>
                <a:cubicBezTo>
                  <a:pt x="190" y="32"/>
                  <a:pt x="190" y="33"/>
                  <a:pt x="190" y="33"/>
                </a:cubicBezTo>
                <a:cubicBezTo>
                  <a:pt x="191" y="34"/>
                  <a:pt x="193" y="35"/>
                  <a:pt x="195" y="36"/>
                </a:cubicBezTo>
                <a:cubicBezTo>
                  <a:pt x="195" y="36"/>
                  <a:pt x="196" y="36"/>
                  <a:pt x="196" y="37"/>
                </a:cubicBezTo>
                <a:cubicBezTo>
                  <a:pt x="196" y="37"/>
                  <a:pt x="196" y="37"/>
                  <a:pt x="196" y="37"/>
                </a:cubicBezTo>
                <a:cubicBezTo>
                  <a:pt x="198" y="38"/>
                  <a:pt x="200" y="40"/>
                  <a:pt x="201" y="41"/>
                </a:cubicBezTo>
                <a:cubicBezTo>
                  <a:pt x="203" y="43"/>
                  <a:pt x="204" y="44"/>
                  <a:pt x="205" y="46"/>
                </a:cubicBezTo>
                <a:cubicBezTo>
                  <a:pt x="202" y="42"/>
                  <a:pt x="197" y="39"/>
                  <a:pt x="193" y="36"/>
                </a:cubicBezTo>
                <a:cubicBezTo>
                  <a:pt x="193" y="36"/>
                  <a:pt x="193" y="35"/>
                  <a:pt x="192" y="35"/>
                </a:cubicBezTo>
                <a:cubicBezTo>
                  <a:pt x="191" y="35"/>
                  <a:pt x="191" y="35"/>
                  <a:pt x="191" y="35"/>
                </a:cubicBezTo>
                <a:cubicBezTo>
                  <a:pt x="190" y="34"/>
                  <a:pt x="188" y="34"/>
                  <a:pt x="187" y="33"/>
                </a:cubicBezTo>
                <a:cubicBezTo>
                  <a:pt x="187" y="33"/>
                  <a:pt x="186" y="34"/>
                  <a:pt x="187" y="34"/>
                </a:cubicBezTo>
                <a:cubicBezTo>
                  <a:pt x="187" y="34"/>
                  <a:pt x="187" y="34"/>
                  <a:pt x="187" y="35"/>
                </a:cubicBezTo>
                <a:cubicBezTo>
                  <a:pt x="184" y="35"/>
                  <a:pt x="180" y="35"/>
                  <a:pt x="177" y="36"/>
                </a:cubicBezTo>
                <a:cubicBezTo>
                  <a:pt x="178" y="35"/>
                  <a:pt x="180" y="35"/>
                  <a:pt x="181" y="34"/>
                </a:cubicBezTo>
                <a:cubicBezTo>
                  <a:pt x="182" y="34"/>
                  <a:pt x="182" y="33"/>
                  <a:pt x="181" y="33"/>
                </a:cubicBezTo>
                <a:cubicBezTo>
                  <a:pt x="180" y="33"/>
                  <a:pt x="179" y="32"/>
                  <a:pt x="178" y="32"/>
                </a:cubicBezTo>
                <a:cubicBezTo>
                  <a:pt x="179" y="32"/>
                  <a:pt x="179" y="31"/>
                  <a:pt x="178" y="31"/>
                </a:cubicBezTo>
                <a:cubicBezTo>
                  <a:pt x="176" y="30"/>
                  <a:pt x="173" y="29"/>
                  <a:pt x="170" y="28"/>
                </a:cubicBezTo>
                <a:cubicBezTo>
                  <a:pt x="170" y="27"/>
                  <a:pt x="170" y="27"/>
                  <a:pt x="170" y="27"/>
                </a:cubicBezTo>
                <a:cubicBezTo>
                  <a:pt x="168" y="26"/>
                  <a:pt x="166" y="26"/>
                  <a:pt x="164" y="25"/>
                </a:cubicBezTo>
                <a:cubicBezTo>
                  <a:pt x="164" y="25"/>
                  <a:pt x="165" y="24"/>
                  <a:pt x="166" y="23"/>
                </a:cubicBezTo>
                <a:cubicBezTo>
                  <a:pt x="166" y="23"/>
                  <a:pt x="166" y="23"/>
                  <a:pt x="166" y="23"/>
                </a:cubicBezTo>
                <a:cubicBezTo>
                  <a:pt x="173" y="26"/>
                  <a:pt x="180" y="29"/>
                  <a:pt x="186" y="32"/>
                </a:cubicBezTo>
                <a:cubicBezTo>
                  <a:pt x="187" y="32"/>
                  <a:pt x="188" y="31"/>
                  <a:pt x="187" y="30"/>
                </a:cubicBezTo>
                <a:cubicBezTo>
                  <a:pt x="186" y="30"/>
                  <a:pt x="185" y="29"/>
                  <a:pt x="184" y="28"/>
                </a:cubicBezTo>
                <a:cubicBezTo>
                  <a:pt x="185" y="29"/>
                  <a:pt x="186" y="29"/>
                  <a:pt x="187" y="29"/>
                </a:cubicBezTo>
                <a:cubicBezTo>
                  <a:pt x="189" y="30"/>
                  <a:pt x="190" y="32"/>
                  <a:pt x="192" y="33"/>
                </a:cubicBezTo>
                <a:close/>
                <a:moveTo>
                  <a:pt x="167" y="17"/>
                </a:moveTo>
                <a:cubicBezTo>
                  <a:pt x="165" y="15"/>
                  <a:pt x="162" y="14"/>
                  <a:pt x="160" y="12"/>
                </a:cubicBezTo>
                <a:cubicBezTo>
                  <a:pt x="160" y="12"/>
                  <a:pt x="160" y="12"/>
                  <a:pt x="161" y="12"/>
                </a:cubicBezTo>
                <a:cubicBezTo>
                  <a:pt x="161" y="12"/>
                  <a:pt x="161" y="12"/>
                  <a:pt x="161" y="12"/>
                </a:cubicBezTo>
                <a:cubicBezTo>
                  <a:pt x="164" y="12"/>
                  <a:pt x="166" y="14"/>
                  <a:pt x="169" y="15"/>
                </a:cubicBezTo>
                <a:cubicBezTo>
                  <a:pt x="174" y="18"/>
                  <a:pt x="180" y="23"/>
                  <a:pt x="185" y="26"/>
                </a:cubicBezTo>
                <a:cubicBezTo>
                  <a:pt x="179" y="23"/>
                  <a:pt x="173" y="20"/>
                  <a:pt x="167" y="17"/>
                </a:cubicBezTo>
                <a:close/>
                <a:moveTo>
                  <a:pt x="172" y="13"/>
                </a:moveTo>
                <a:cubicBezTo>
                  <a:pt x="171" y="13"/>
                  <a:pt x="169" y="12"/>
                  <a:pt x="168" y="11"/>
                </a:cubicBezTo>
                <a:cubicBezTo>
                  <a:pt x="169" y="12"/>
                  <a:pt x="171" y="12"/>
                  <a:pt x="173" y="13"/>
                </a:cubicBezTo>
                <a:cubicBezTo>
                  <a:pt x="172" y="13"/>
                  <a:pt x="172" y="13"/>
                  <a:pt x="172" y="13"/>
                </a:cubicBezTo>
                <a:close/>
                <a:moveTo>
                  <a:pt x="133" y="12"/>
                </a:moveTo>
                <a:cubicBezTo>
                  <a:pt x="133" y="12"/>
                  <a:pt x="132" y="12"/>
                  <a:pt x="132" y="12"/>
                </a:cubicBezTo>
                <a:cubicBezTo>
                  <a:pt x="131" y="12"/>
                  <a:pt x="129" y="12"/>
                  <a:pt x="128" y="12"/>
                </a:cubicBezTo>
                <a:cubicBezTo>
                  <a:pt x="128" y="12"/>
                  <a:pt x="127" y="12"/>
                  <a:pt x="127" y="12"/>
                </a:cubicBezTo>
                <a:cubicBezTo>
                  <a:pt x="127" y="12"/>
                  <a:pt x="127" y="11"/>
                  <a:pt x="128" y="11"/>
                </a:cubicBezTo>
                <a:cubicBezTo>
                  <a:pt x="130" y="11"/>
                  <a:pt x="131" y="11"/>
                  <a:pt x="133" y="12"/>
                </a:cubicBezTo>
                <a:close/>
                <a:moveTo>
                  <a:pt x="132" y="28"/>
                </a:moveTo>
                <a:cubicBezTo>
                  <a:pt x="132" y="28"/>
                  <a:pt x="131" y="29"/>
                  <a:pt x="130" y="29"/>
                </a:cubicBezTo>
                <a:cubicBezTo>
                  <a:pt x="129" y="29"/>
                  <a:pt x="129" y="29"/>
                  <a:pt x="128" y="29"/>
                </a:cubicBezTo>
                <a:cubicBezTo>
                  <a:pt x="129" y="29"/>
                  <a:pt x="129" y="28"/>
                  <a:pt x="129" y="28"/>
                </a:cubicBezTo>
                <a:cubicBezTo>
                  <a:pt x="129" y="28"/>
                  <a:pt x="129" y="27"/>
                  <a:pt x="128" y="27"/>
                </a:cubicBezTo>
                <a:cubicBezTo>
                  <a:pt x="127" y="28"/>
                  <a:pt x="126" y="28"/>
                  <a:pt x="124" y="29"/>
                </a:cubicBezTo>
                <a:cubicBezTo>
                  <a:pt x="123" y="29"/>
                  <a:pt x="122" y="29"/>
                  <a:pt x="121" y="29"/>
                </a:cubicBezTo>
                <a:cubicBezTo>
                  <a:pt x="122" y="28"/>
                  <a:pt x="124" y="27"/>
                  <a:pt x="125" y="26"/>
                </a:cubicBezTo>
                <a:cubicBezTo>
                  <a:pt x="128" y="27"/>
                  <a:pt x="130" y="27"/>
                  <a:pt x="132" y="28"/>
                </a:cubicBezTo>
                <a:close/>
                <a:moveTo>
                  <a:pt x="124" y="22"/>
                </a:moveTo>
                <a:cubicBezTo>
                  <a:pt x="123" y="22"/>
                  <a:pt x="122" y="22"/>
                  <a:pt x="121" y="22"/>
                </a:cubicBezTo>
                <a:cubicBezTo>
                  <a:pt x="121" y="22"/>
                  <a:pt x="122" y="22"/>
                  <a:pt x="122" y="21"/>
                </a:cubicBezTo>
                <a:cubicBezTo>
                  <a:pt x="123" y="21"/>
                  <a:pt x="125" y="22"/>
                  <a:pt x="126" y="22"/>
                </a:cubicBezTo>
                <a:cubicBezTo>
                  <a:pt x="125" y="22"/>
                  <a:pt x="125" y="22"/>
                  <a:pt x="124" y="22"/>
                </a:cubicBezTo>
                <a:close/>
                <a:moveTo>
                  <a:pt x="123" y="15"/>
                </a:moveTo>
                <a:cubicBezTo>
                  <a:pt x="122" y="16"/>
                  <a:pt x="121" y="16"/>
                  <a:pt x="120" y="17"/>
                </a:cubicBezTo>
                <a:cubicBezTo>
                  <a:pt x="120" y="17"/>
                  <a:pt x="119" y="17"/>
                  <a:pt x="119" y="17"/>
                </a:cubicBezTo>
                <a:cubicBezTo>
                  <a:pt x="121" y="16"/>
                  <a:pt x="122" y="15"/>
                  <a:pt x="124" y="14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4" y="14"/>
                  <a:pt x="125" y="14"/>
                  <a:pt x="126" y="15"/>
                </a:cubicBezTo>
                <a:cubicBezTo>
                  <a:pt x="125" y="15"/>
                  <a:pt x="124" y="15"/>
                  <a:pt x="123" y="15"/>
                </a:cubicBezTo>
                <a:close/>
                <a:moveTo>
                  <a:pt x="125" y="11"/>
                </a:moveTo>
                <a:cubicBezTo>
                  <a:pt x="124" y="11"/>
                  <a:pt x="123" y="11"/>
                  <a:pt x="122" y="11"/>
                </a:cubicBezTo>
                <a:cubicBezTo>
                  <a:pt x="123" y="11"/>
                  <a:pt x="124" y="11"/>
                  <a:pt x="125" y="11"/>
                </a:cubicBezTo>
                <a:cubicBezTo>
                  <a:pt x="125" y="11"/>
                  <a:pt x="125" y="11"/>
                  <a:pt x="125" y="11"/>
                </a:cubicBezTo>
                <a:close/>
                <a:moveTo>
                  <a:pt x="114" y="5"/>
                </a:moveTo>
                <a:cubicBezTo>
                  <a:pt x="114" y="5"/>
                  <a:pt x="114" y="5"/>
                  <a:pt x="113" y="5"/>
                </a:cubicBezTo>
                <a:cubicBezTo>
                  <a:pt x="113" y="5"/>
                  <a:pt x="113" y="5"/>
                  <a:pt x="113" y="6"/>
                </a:cubicBezTo>
                <a:cubicBezTo>
                  <a:pt x="111" y="6"/>
                  <a:pt x="110" y="6"/>
                  <a:pt x="108" y="6"/>
                </a:cubicBezTo>
                <a:cubicBezTo>
                  <a:pt x="108" y="6"/>
                  <a:pt x="108" y="6"/>
                  <a:pt x="108" y="6"/>
                </a:cubicBezTo>
                <a:cubicBezTo>
                  <a:pt x="109" y="6"/>
                  <a:pt x="111" y="5"/>
                  <a:pt x="113" y="5"/>
                </a:cubicBezTo>
                <a:cubicBezTo>
                  <a:pt x="114" y="5"/>
                  <a:pt x="114" y="5"/>
                  <a:pt x="115" y="5"/>
                </a:cubicBezTo>
                <a:cubicBezTo>
                  <a:pt x="115" y="5"/>
                  <a:pt x="115" y="5"/>
                  <a:pt x="114" y="5"/>
                </a:cubicBezTo>
                <a:close/>
                <a:moveTo>
                  <a:pt x="99" y="5"/>
                </a:moveTo>
                <a:cubicBezTo>
                  <a:pt x="99" y="5"/>
                  <a:pt x="98" y="5"/>
                  <a:pt x="98" y="5"/>
                </a:cubicBezTo>
                <a:cubicBezTo>
                  <a:pt x="99" y="5"/>
                  <a:pt x="100" y="4"/>
                  <a:pt x="102" y="4"/>
                </a:cubicBezTo>
                <a:cubicBezTo>
                  <a:pt x="101" y="4"/>
                  <a:pt x="100" y="5"/>
                  <a:pt x="99" y="5"/>
                </a:cubicBezTo>
                <a:close/>
                <a:moveTo>
                  <a:pt x="22" y="63"/>
                </a:moveTo>
                <a:cubicBezTo>
                  <a:pt x="23" y="63"/>
                  <a:pt x="23" y="63"/>
                  <a:pt x="23" y="63"/>
                </a:cubicBezTo>
                <a:cubicBezTo>
                  <a:pt x="23" y="63"/>
                  <a:pt x="23" y="63"/>
                  <a:pt x="23" y="63"/>
                </a:cubicBezTo>
                <a:cubicBezTo>
                  <a:pt x="22" y="65"/>
                  <a:pt x="21" y="66"/>
                  <a:pt x="20" y="68"/>
                </a:cubicBezTo>
                <a:cubicBezTo>
                  <a:pt x="19" y="68"/>
                  <a:pt x="19" y="69"/>
                  <a:pt x="18" y="70"/>
                </a:cubicBezTo>
                <a:cubicBezTo>
                  <a:pt x="18" y="70"/>
                  <a:pt x="17" y="70"/>
                  <a:pt x="17" y="70"/>
                </a:cubicBezTo>
                <a:cubicBezTo>
                  <a:pt x="19" y="68"/>
                  <a:pt x="20" y="65"/>
                  <a:pt x="22" y="63"/>
                </a:cubicBezTo>
                <a:close/>
                <a:moveTo>
                  <a:pt x="21" y="78"/>
                </a:moveTo>
                <a:cubicBezTo>
                  <a:pt x="23" y="76"/>
                  <a:pt x="24" y="75"/>
                  <a:pt x="25" y="73"/>
                </a:cubicBezTo>
                <a:cubicBezTo>
                  <a:pt x="24" y="76"/>
                  <a:pt x="22" y="79"/>
                  <a:pt x="20" y="82"/>
                </a:cubicBezTo>
                <a:cubicBezTo>
                  <a:pt x="19" y="83"/>
                  <a:pt x="18" y="84"/>
                  <a:pt x="17" y="85"/>
                </a:cubicBezTo>
                <a:cubicBezTo>
                  <a:pt x="17" y="85"/>
                  <a:pt x="17" y="84"/>
                  <a:pt x="17" y="84"/>
                </a:cubicBezTo>
                <a:cubicBezTo>
                  <a:pt x="17" y="83"/>
                  <a:pt x="17" y="83"/>
                  <a:pt x="16" y="83"/>
                </a:cubicBezTo>
                <a:cubicBezTo>
                  <a:pt x="17" y="82"/>
                  <a:pt x="17" y="81"/>
                  <a:pt x="17" y="80"/>
                </a:cubicBezTo>
                <a:cubicBezTo>
                  <a:pt x="18" y="79"/>
                  <a:pt x="19" y="78"/>
                  <a:pt x="20" y="77"/>
                </a:cubicBezTo>
                <a:cubicBezTo>
                  <a:pt x="20" y="78"/>
                  <a:pt x="21" y="78"/>
                  <a:pt x="21" y="78"/>
                </a:cubicBezTo>
                <a:close/>
                <a:moveTo>
                  <a:pt x="20" y="88"/>
                </a:moveTo>
                <a:cubicBezTo>
                  <a:pt x="20" y="87"/>
                  <a:pt x="20" y="87"/>
                  <a:pt x="20" y="86"/>
                </a:cubicBezTo>
                <a:cubicBezTo>
                  <a:pt x="20" y="85"/>
                  <a:pt x="21" y="85"/>
                  <a:pt x="21" y="84"/>
                </a:cubicBezTo>
                <a:cubicBezTo>
                  <a:pt x="21" y="84"/>
                  <a:pt x="21" y="84"/>
                  <a:pt x="21" y="84"/>
                </a:cubicBezTo>
                <a:cubicBezTo>
                  <a:pt x="22" y="84"/>
                  <a:pt x="22" y="85"/>
                  <a:pt x="22" y="85"/>
                </a:cubicBezTo>
                <a:cubicBezTo>
                  <a:pt x="21" y="86"/>
                  <a:pt x="21" y="87"/>
                  <a:pt x="20" y="88"/>
                </a:cubicBezTo>
                <a:close/>
                <a:moveTo>
                  <a:pt x="21" y="120"/>
                </a:moveTo>
                <a:cubicBezTo>
                  <a:pt x="19" y="113"/>
                  <a:pt x="18" y="107"/>
                  <a:pt x="17" y="10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9" y="102"/>
                  <a:pt x="19" y="105"/>
                  <a:pt x="20" y="108"/>
                </a:cubicBezTo>
                <a:cubicBezTo>
                  <a:pt x="20" y="110"/>
                  <a:pt x="20" y="113"/>
                  <a:pt x="20" y="115"/>
                </a:cubicBezTo>
                <a:cubicBezTo>
                  <a:pt x="20" y="117"/>
                  <a:pt x="21" y="118"/>
                  <a:pt x="21" y="120"/>
                </a:cubicBezTo>
                <a:close/>
                <a:moveTo>
                  <a:pt x="17" y="89"/>
                </a:moveTo>
                <a:cubicBezTo>
                  <a:pt x="17" y="89"/>
                  <a:pt x="17" y="89"/>
                  <a:pt x="18" y="89"/>
                </a:cubicBezTo>
                <a:cubicBezTo>
                  <a:pt x="18" y="91"/>
                  <a:pt x="18" y="93"/>
                  <a:pt x="18" y="95"/>
                </a:cubicBezTo>
                <a:cubicBezTo>
                  <a:pt x="18" y="95"/>
                  <a:pt x="18" y="95"/>
                  <a:pt x="18" y="95"/>
                </a:cubicBezTo>
                <a:cubicBezTo>
                  <a:pt x="18" y="93"/>
                  <a:pt x="17" y="92"/>
                  <a:pt x="17" y="90"/>
                </a:cubicBezTo>
                <a:cubicBezTo>
                  <a:pt x="17" y="90"/>
                  <a:pt x="17" y="90"/>
                  <a:pt x="16" y="89"/>
                </a:cubicBezTo>
                <a:cubicBezTo>
                  <a:pt x="17" y="89"/>
                  <a:pt x="17" y="89"/>
                  <a:pt x="17" y="89"/>
                </a:cubicBezTo>
                <a:close/>
                <a:moveTo>
                  <a:pt x="18" y="114"/>
                </a:moveTo>
                <a:cubicBezTo>
                  <a:pt x="17" y="110"/>
                  <a:pt x="16" y="106"/>
                  <a:pt x="15" y="103"/>
                </a:cubicBezTo>
                <a:cubicBezTo>
                  <a:pt x="15" y="102"/>
                  <a:pt x="16" y="102"/>
                  <a:pt x="16" y="102"/>
                </a:cubicBezTo>
                <a:cubicBezTo>
                  <a:pt x="16" y="106"/>
                  <a:pt x="17" y="110"/>
                  <a:pt x="18" y="114"/>
                </a:cubicBezTo>
                <a:close/>
                <a:moveTo>
                  <a:pt x="15" y="100"/>
                </a:moveTo>
                <a:cubicBezTo>
                  <a:pt x="15" y="98"/>
                  <a:pt x="15" y="96"/>
                  <a:pt x="15" y="93"/>
                </a:cubicBezTo>
                <a:cubicBezTo>
                  <a:pt x="15" y="95"/>
                  <a:pt x="16" y="97"/>
                  <a:pt x="16" y="98"/>
                </a:cubicBezTo>
                <a:cubicBezTo>
                  <a:pt x="15" y="99"/>
                  <a:pt x="15" y="99"/>
                  <a:pt x="15" y="100"/>
                </a:cubicBezTo>
                <a:close/>
                <a:moveTo>
                  <a:pt x="21" y="131"/>
                </a:moveTo>
                <a:cubicBezTo>
                  <a:pt x="21" y="133"/>
                  <a:pt x="22" y="135"/>
                  <a:pt x="22" y="136"/>
                </a:cubicBezTo>
                <a:cubicBezTo>
                  <a:pt x="22" y="136"/>
                  <a:pt x="22" y="136"/>
                  <a:pt x="22" y="135"/>
                </a:cubicBezTo>
                <a:cubicBezTo>
                  <a:pt x="21" y="134"/>
                  <a:pt x="20" y="135"/>
                  <a:pt x="20" y="136"/>
                </a:cubicBezTo>
                <a:cubicBezTo>
                  <a:pt x="21" y="139"/>
                  <a:pt x="22" y="142"/>
                  <a:pt x="23" y="145"/>
                </a:cubicBezTo>
                <a:cubicBezTo>
                  <a:pt x="22" y="143"/>
                  <a:pt x="21" y="141"/>
                  <a:pt x="19" y="140"/>
                </a:cubicBezTo>
                <a:cubicBezTo>
                  <a:pt x="17" y="129"/>
                  <a:pt x="16" y="118"/>
                  <a:pt x="14" y="107"/>
                </a:cubicBezTo>
                <a:cubicBezTo>
                  <a:pt x="16" y="115"/>
                  <a:pt x="19" y="123"/>
                  <a:pt x="21" y="131"/>
                </a:cubicBezTo>
                <a:close/>
                <a:moveTo>
                  <a:pt x="17" y="165"/>
                </a:moveTo>
                <a:cubicBezTo>
                  <a:pt x="17" y="165"/>
                  <a:pt x="17" y="165"/>
                  <a:pt x="17" y="165"/>
                </a:cubicBezTo>
                <a:cubicBezTo>
                  <a:pt x="18" y="167"/>
                  <a:pt x="18" y="168"/>
                  <a:pt x="19" y="170"/>
                </a:cubicBezTo>
                <a:cubicBezTo>
                  <a:pt x="19" y="169"/>
                  <a:pt x="18" y="169"/>
                  <a:pt x="18" y="168"/>
                </a:cubicBezTo>
                <a:cubicBezTo>
                  <a:pt x="17" y="167"/>
                  <a:pt x="17" y="166"/>
                  <a:pt x="16" y="166"/>
                </a:cubicBezTo>
                <a:cubicBezTo>
                  <a:pt x="17" y="165"/>
                  <a:pt x="17" y="165"/>
                  <a:pt x="17" y="165"/>
                </a:cubicBezTo>
                <a:cubicBezTo>
                  <a:pt x="17" y="165"/>
                  <a:pt x="17" y="165"/>
                  <a:pt x="17" y="165"/>
                </a:cubicBezTo>
                <a:close/>
                <a:moveTo>
                  <a:pt x="19" y="163"/>
                </a:moveTo>
                <a:cubicBezTo>
                  <a:pt x="19" y="163"/>
                  <a:pt x="18" y="163"/>
                  <a:pt x="18" y="163"/>
                </a:cubicBezTo>
                <a:cubicBezTo>
                  <a:pt x="17" y="162"/>
                  <a:pt x="17" y="162"/>
                  <a:pt x="16" y="161"/>
                </a:cubicBezTo>
                <a:cubicBezTo>
                  <a:pt x="16" y="157"/>
                  <a:pt x="15" y="154"/>
                  <a:pt x="15" y="150"/>
                </a:cubicBezTo>
                <a:cubicBezTo>
                  <a:pt x="16" y="155"/>
                  <a:pt x="18" y="160"/>
                  <a:pt x="20" y="164"/>
                </a:cubicBezTo>
                <a:cubicBezTo>
                  <a:pt x="19" y="164"/>
                  <a:pt x="19" y="164"/>
                  <a:pt x="19" y="163"/>
                </a:cubicBezTo>
                <a:close/>
                <a:moveTo>
                  <a:pt x="15" y="169"/>
                </a:moveTo>
                <a:cubicBezTo>
                  <a:pt x="15" y="169"/>
                  <a:pt x="15" y="169"/>
                  <a:pt x="15" y="169"/>
                </a:cubicBezTo>
                <a:cubicBezTo>
                  <a:pt x="14" y="165"/>
                  <a:pt x="13" y="162"/>
                  <a:pt x="11" y="158"/>
                </a:cubicBezTo>
                <a:cubicBezTo>
                  <a:pt x="12" y="160"/>
                  <a:pt x="13" y="162"/>
                  <a:pt x="14" y="164"/>
                </a:cubicBezTo>
                <a:cubicBezTo>
                  <a:pt x="14" y="164"/>
                  <a:pt x="14" y="164"/>
                  <a:pt x="14" y="164"/>
                </a:cubicBezTo>
                <a:cubicBezTo>
                  <a:pt x="15" y="165"/>
                  <a:pt x="15" y="166"/>
                  <a:pt x="16" y="167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168"/>
                  <a:pt x="15" y="168"/>
                  <a:pt x="15" y="169"/>
                </a:cubicBezTo>
                <a:close/>
                <a:moveTo>
                  <a:pt x="8" y="128"/>
                </a:moveTo>
                <a:cubicBezTo>
                  <a:pt x="9" y="129"/>
                  <a:pt x="10" y="128"/>
                  <a:pt x="10" y="128"/>
                </a:cubicBezTo>
                <a:cubicBezTo>
                  <a:pt x="10" y="124"/>
                  <a:pt x="9" y="120"/>
                  <a:pt x="9" y="117"/>
                </a:cubicBezTo>
                <a:cubicBezTo>
                  <a:pt x="9" y="116"/>
                  <a:pt x="10" y="115"/>
                  <a:pt x="10" y="114"/>
                </a:cubicBezTo>
                <a:cubicBezTo>
                  <a:pt x="10" y="121"/>
                  <a:pt x="11" y="129"/>
                  <a:pt x="12" y="137"/>
                </a:cubicBezTo>
                <a:cubicBezTo>
                  <a:pt x="12" y="142"/>
                  <a:pt x="13" y="146"/>
                  <a:pt x="13" y="151"/>
                </a:cubicBezTo>
                <a:cubicBezTo>
                  <a:pt x="12" y="147"/>
                  <a:pt x="11" y="142"/>
                  <a:pt x="10" y="138"/>
                </a:cubicBezTo>
                <a:cubicBezTo>
                  <a:pt x="10" y="136"/>
                  <a:pt x="9" y="134"/>
                  <a:pt x="9" y="133"/>
                </a:cubicBezTo>
                <a:cubicBezTo>
                  <a:pt x="9" y="131"/>
                  <a:pt x="8" y="129"/>
                  <a:pt x="8" y="128"/>
                </a:cubicBezTo>
                <a:cubicBezTo>
                  <a:pt x="8" y="128"/>
                  <a:pt x="8" y="128"/>
                  <a:pt x="8" y="128"/>
                </a:cubicBezTo>
                <a:close/>
                <a:moveTo>
                  <a:pt x="8" y="106"/>
                </a:moveTo>
                <a:cubicBezTo>
                  <a:pt x="8" y="105"/>
                  <a:pt x="9" y="104"/>
                  <a:pt x="9" y="103"/>
                </a:cubicBezTo>
                <a:cubicBezTo>
                  <a:pt x="9" y="105"/>
                  <a:pt x="9" y="108"/>
                  <a:pt x="9" y="111"/>
                </a:cubicBezTo>
                <a:cubicBezTo>
                  <a:pt x="9" y="109"/>
                  <a:pt x="8" y="108"/>
                  <a:pt x="8" y="106"/>
                </a:cubicBezTo>
                <a:close/>
                <a:moveTo>
                  <a:pt x="9" y="99"/>
                </a:moveTo>
                <a:cubicBezTo>
                  <a:pt x="10" y="98"/>
                  <a:pt x="10" y="97"/>
                  <a:pt x="10" y="96"/>
                </a:cubicBezTo>
                <a:cubicBezTo>
                  <a:pt x="10" y="97"/>
                  <a:pt x="11" y="97"/>
                  <a:pt x="11" y="97"/>
                </a:cubicBezTo>
                <a:cubicBezTo>
                  <a:pt x="11" y="99"/>
                  <a:pt x="10" y="101"/>
                  <a:pt x="10" y="103"/>
                </a:cubicBezTo>
                <a:cubicBezTo>
                  <a:pt x="10" y="102"/>
                  <a:pt x="10" y="100"/>
                  <a:pt x="9" y="99"/>
                </a:cubicBezTo>
                <a:close/>
                <a:moveTo>
                  <a:pt x="11" y="149"/>
                </a:moveTo>
                <a:cubicBezTo>
                  <a:pt x="12" y="153"/>
                  <a:pt x="13" y="157"/>
                  <a:pt x="14" y="161"/>
                </a:cubicBezTo>
                <a:cubicBezTo>
                  <a:pt x="13" y="159"/>
                  <a:pt x="12" y="156"/>
                  <a:pt x="11" y="154"/>
                </a:cubicBezTo>
                <a:cubicBezTo>
                  <a:pt x="11" y="152"/>
                  <a:pt x="11" y="150"/>
                  <a:pt x="11" y="149"/>
                </a:cubicBezTo>
                <a:close/>
                <a:moveTo>
                  <a:pt x="14" y="141"/>
                </a:moveTo>
                <a:cubicBezTo>
                  <a:pt x="14" y="140"/>
                  <a:pt x="14" y="139"/>
                  <a:pt x="14" y="138"/>
                </a:cubicBezTo>
                <a:cubicBezTo>
                  <a:pt x="14" y="136"/>
                  <a:pt x="14" y="134"/>
                  <a:pt x="14" y="132"/>
                </a:cubicBezTo>
                <a:cubicBezTo>
                  <a:pt x="14" y="133"/>
                  <a:pt x="14" y="134"/>
                  <a:pt x="15" y="135"/>
                </a:cubicBezTo>
                <a:cubicBezTo>
                  <a:pt x="15" y="138"/>
                  <a:pt x="16" y="141"/>
                  <a:pt x="16" y="143"/>
                </a:cubicBezTo>
                <a:cubicBezTo>
                  <a:pt x="17" y="147"/>
                  <a:pt x="17" y="152"/>
                  <a:pt x="18" y="156"/>
                </a:cubicBezTo>
                <a:cubicBezTo>
                  <a:pt x="17" y="151"/>
                  <a:pt x="15" y="146"/>
                  <a:pt x="14" y="141"/>
                </a:cubicBezTo>
                <a:close/>
                <a:moveTo>
                  <a:pt x="10" y="90"/>
                </a:moveTo>
                <a:cubicBezTo>
                  <a:pt x="10" y="91"/>
                  <a:pt x="9" y="92"/>
                  <a:pt x="8" y="92"/>
                </a:cubicBezTo>
                <a:cubicBezTo>
                  <a:pt x="9" y="91"/>
                  <a:pt x="10" y="89"/>
                  <a:pt x="12" y="88"/>
                </a:cubicBezTo>
                <a:cubicBezTo>
                  <a:pt x="11" y="89"/>
                  <a:pt x="11" y="89"/>
                  <a:pt x="10" y="90"/>
                </a:cubicBezTo>
                <a:close/>
                <a:moveTo>
                  <a:pt x="9" y="93"/>
                </a:moveTo>
                <a:cubicBezTo>
                  <a:pt x="9" y="94"/>
                  <a:pt x="9" y="95"/>
                  <a:pt x="9" y="96"/>
                </a:cubicBezTo>
                <a:cubicBezTo>
                  <a:pt x="8" y="96"/>
                  <a:pt x="8" y="95"/>
                  <a:pt x="8" y="95"/>
                </a:cubicBezTo>
                <a:cubicBezTo>
                  <a:pt x="8" y="95"/>
                  <a:pt x="8" y="95"/>
                  <a:pt x="8" y="95"/>
                </a:cubicBezTo>
                <a:cubicBezTo>
                  <a:pt x="8" y="94"/>
                  <a:pt x="9" y="94"/>
                  <a:pt x="9" y="93"/>
                </a:cubicBezTo>
                <a:close/>
                <a:moveTo>
                  <a:pt x="8" y="116"/>
                </a:moveTo>
                <a:cubicBezTo>
                  <a:pt x="8" y="117"/>
                  <a:pt x="7" y="117"/>
                  <a:pt x="7" y="118"/>
                </a:cubicBezTo>
                <a:cubicBezTo>
                  <a:pt x="7" y="117"/>
                  <a:pt x="7" y="117"/>
                  <a:pt x="7" y="116"/>
                </a:cubicBezTo>
                <a:cubicBezTo>
                  <a:pt x="7" y="115"/>
                  <a:pt x="7" y="113"/>
                  <a:pt x="7" y="112"/>
                </a:cubicBezTo>
                <a:cubicBezTo>
                  <a:pt x="7" y="113"/>
                  <a:pt x="8" y="115"/>
                  <a:pt x="8" y="116"/>
                </a:cubicBezTo>
                <a:close/>
                <a:moveTo>
                  <a:pt x="8" y="144"/>
                </a:moveTo>
                <a:cubicBezTo>
                  <a:pt x="8" y="140"/>
                  <a:pt x="7" y="136"/>
                  <a:pt x="7" y="133"/>
                </a:cubicBezTo>
                <a:cubicBezTo>
                  <a:pt x="7" y="133"/>
                  <a:pt x="7" y="134"/>
                  <a:pt x="7" y="134"/>
                </a:cubicBezTo>
                <a:cubicBezTo>
                  <a:pt x="8" y="137"/>
                  <a:pt x="8" y="141"/>
                  <a:pt x="8" y="144"/>
                </a:cubicBezTo>
                <a:close/>
                <a:moveTo>
                  <a:pt x="9" y="159"/>
                </a:moveTo>
                <a:cubicBezTo>
                  <a:pt x="9" y="158"/>
                  <a:pt x="8" y="157"/>
                  <a:pt x="8" y="157"/>
                </a:cubicBezTo>
                <a:cubicBezTo>
                  <a:pt x="8" y="156"/>
                  <a:pt x="8" y="156"/>
                  <a:pt x="8" y="155"/>
                </a:cubicBezTo>
                <a:cubicBezTo>
                  <a:pt x="8" y="156"/>
                  <a:pt x="9" y="157"/>
                  <a:pt x="9" y="158"/>
                </a:cubicBezTo>
                <a:cubicBezTo>
                  <a:pt x="9" y="158"/>
                  <a:pt x="10" y="158"/>
                  <a:pt x="10" y="158"/>
                </a:cubicBezTo>
                <a:cubicBezTo>
                  <a:pt x="11" y="160"/>
                  <a:pt x="12" y="163"/>
                  <a:pt x="12" y="165"/>
                </a:cubicBezTo>
                <a:cubicBezTo>
                  <a:pt x="12" y="165"/>
                  <a:pt x="12" y="165"/>
                  <a:pt x="12" y="166"/>
                </a:cubicBezTo>
                <a:cubicBezTo>
                  <a:pt x="14" y="171"/>
                  <a:pt x="16" y="176"/>
                  <a:pt x="19" y="181"/>
                </a:cubicBezTo>
                <a:cubicBezTo>
                  <a:pt x="20" y="182"/>
                  <a:pt x="20" y="183"/>
                  <a:pt x="20" y="184"/>
                </a:cubicBezTo>
                <a:cubicBezTo>
                  <a:pt x="20" y="183"/>
                  <a:pt x="20" y="182"/>
                  <a:pt x="19" y="182"/>
                </a:cubicBezTo>
                <a:cubicBezTo>
                  <a:pt x="15" y="174"/>
                  <a:pt x="12" y="166"/>
                  <a:pt x="9" y="159"/>
                </a:cubicBezTo>
                <a:close/>
                <a:moveTo>
                  <a:pt x="18" y="144"/>
                </a:moveTo>
                <a:cubicBezTo>
                  <a:pt x="19" y="145"/>
                  <a:pt x="19" y="145"/>
                  <a:pt x="19" y="146"/>
                </a:cubicBezTo>
                <a:cubicBezTo>
                  <a:pt x="19" y="147"/>
                  <a:pt x="19" y="147"/>
                  <a:pt x="19" y="148"/>
                </a:cubicBezTo>
                <a:cubicBezTo>
                  <a:pt x="21" y="154"/>
                  <a:pt x="23" y="161"/>
                  <a:pt x="25" y="168"/>
                </a:cubicBezTo>
                <a:cubicBezTo>
                  <a:pt x="25" y="168"/>
                  <a:pt x="25" y="169"/>
                  <a:pt x="25" y="169"/>
                </a:cubicBezTo>
                <a:cubicBezTo>
                  <a:pt x="24" y="168"/>
                  <a:pt x="24" y="168"/>
                  <a:pt x="23" y="168"/>
                </a:cubicBezTo>
                <a:cubicBezTo>
                  <a:pt x="22" y="160"/>
                  <a:pt x="20" y="152"/>
                  <a:pt x="18" y="144"/>
                </a:cubicBezTo>
                <a:close/>
                <a:moveTo>
                  <a:pt x="27" y="189"/>
                </a:moveTo>
                <a:cubicBezTo>
                  <a:pt x="28" y="191"/>
                  <a:pt x="29" y="193"/>
                  <a:pt x="30" y="195"/>
                </a:cubicBezTo>
                <a:cubicBezTo>
                  <a:pt x="30" y="195"/>
                  <a:pt x="30" y="195"/>
                  <a:pt x="29" y="195"/>
                </a:cubicBezTo>
                <a:cubicBezTo>
                  <a:pt x="28" y="191"/>
                  <a:pt x="26" y="188"/>
                  <a:pt x="25" y="185"/>
                </a:cubicBezTo>
                <a:cubicBezTo>
                  <a:pt x="25" y="187"/>
                  <a:pt x="26" y="188"/>
                  <a:pt x="27" y="189"/>
                </a:cubicBezTo>
                <a:close/>
                <a:moveTo>
                  <a:pt x="30" y="190"/>
                </a:moveTo>
                <a:cubicBezTo>
                  <a:pt x="29" y="190"/>
                  <a:pt x="29" y="189"/>
                  <a:pt x="29" y="188"/>
                </a:cubicBezTo>
                <a:cubicBezTo>
                  <a:pt x="29" y="189"/>
                  <a:pt x="30" y="190"/>
                  <a:pt x="31" y="191"/>
                </a:cubicBezTo>
                <a:cubicBezTo>
                  <a:pt x="32" y="192"/>
                  <a:pt x="32" y="193"/>
                  <a:pt x="32" y="194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1" y="193"/>
                  <a:pt x="31" y="192"/>
                  <a:pt x="30" y="190"/>
                </a:cubicBezTo>
                <a:close/>
                <a:moveTo>
                  <a:pt x="31" y="187"/>
                </a:moveTo>
                <a:cubicBezTo>
                  <a:pt x="30" y="185"/>
                  <a:pt x="28" y="182"/>
                  <a:pt x="27" y="180"/>
                </a:cubicBezTo>
                <a:cubicBezTo>
                  <a:pt x="29" y="182"/>
                  <a:pt x="30" y="184"/>
                  <a:pt x="31" y="186"/>
                </a:cubicBezTo>
                <a:cubicBezTo>
                  <a:pt x="31" y="186"/>
                  <a:pt x="31" y="186"/>
                  <a:pt x="32" y="187"/>
                </a:cubicBezTo>
                <a:cubicBezTo>
                  <a:pt x="33" y="189"/>
                  <a:pt x="35" y="192"/>
                  <a:pt x="36" y="195"/>
                </a:cubicBezTo>
                <a:cubicBezTo>
                  <a:pt x="36" y="195"/>
                  <a:pt x="36" y="195"/>
                  <a:pt x="36" y="195"/>
                </a:cubicBezTo>
                <a:cubicBezTo>
                  <a:pt x="36" y="194"/>
                  <a:pt x="35" y="194"/>
                  <a:pt x="35" y="193"/>
                </a:cubicBezTo>
                <a:cubicBezTo>
                  <a:pt x="34" y="192"/>
                  <a:pt x="34" y="192"/>
                  <a:pt x="33" y="191"/>
                </a:cubicBezTo>
                <a:cubicBezTo>
                  <a:pt x="32" y="190"/>
                  <a:pt x="32" y="188"/>
                  <a:pt x="31" y="187"/>
                </a:cubicBezTo>
                <a:close/>
                <a:moveTo>
                  <a:pt x="37" y="206"/>
                </a:moveTo>
                <a:cubicBezTo>
                  <a:pt x="39" y="208"/>
                  <a:pt x="41" y="210"/>
                  <a:pt x="43" y="212"/>
                </a:cubicBezTo>
                <a:cubicBezTo>
                  <a:pt x="42" y="211"/>
                  <a:pt x="41" y="211"/>
                  <a:pt x="40" y="210"/>
                </a:cubicBezTo>
                <a:cubicBezTo>
                  <a:pt x="40" y="210"/>
                  <a:pt x="40" y="210"/>
                  <a:pt x="39" y="209"/>
                </a:cubicBezTo>
                <a:cubicBezTo>
                  <a:pt x="38" y="207"/>
                  <a:pt x="36" y="205"/>
                  <a:pt x="34" y="204"/>
                </a:cubicBezTo>
                <a:cubicBezTo>
                  <a:pt x="35" y="204"/>
                  <a:pt x="36" y="205"/>
                  <a:pt x="37" y="206"/>
                </a:cubicBezTo>
                <a:close/>
                <a:moveTo>
                  <a:pt x="41" y="205"/>
                </a:moveTo>
                <a:cubicBezTo>
                  <a:pt x="41" y="204"/>
                  <a:pt x="40" y="203"/>
                  <a:pt x="40" y="203"/>
                </a:cubicBezTo>
                <a:cubicBezTo>
                  <a:pt x="40" y="203"/>
                  <a:pt x="40" y="203"/>
                  <a:pt x="40" y="203"/>
                </a:cubicBezTo>
                <a:cubicBezTo>
                  <a:pt x="42" y="205"/>
                  <a:pt x="44" y="208"/>
                  <a:pt x="46" y="211"/>
                </a:cubicBezTo>
                <a:cubicBezTo>
                  <a:pt x="45" y="209"/>
                  <a:pt x="43" y="207"/>
                  <a:pt x="41" y="205"/>
                </a:cubicBezTo>
                <a:close/>
                <a:moveTo>
                  <a:pt x="43" y="212"/>
                </a:moveTo>
                <a:cubicBezTo>
                  <a:pt x="44" y="212"/>
                  <a:pt x="44" y="213"/>
                  <a:pt x="45" y="213"/>
                </a:cubicBezTo>
                <a:cubicBezTo>
                  <a:pt x="45" y="213"/>
                  <a:pt x="45" y="213"/>
                  <a:pt x="45" y="213"/>
                </a:cubicBezTo>
                <a:cubicBezTo>
                  <a:pt x="46" y="214"/>
                  <a:pt x="47" y="215"/>
                  <a:pt x="49" y="216"/>
                </a:cubicBezTo>
                <a:cubicBezTo>
                  <a:pt x="47" y="214"/>
                  <a:pt x="45" y="213"/>
                  <a:pt x="43" y="212"/>
                </a:cubicBezTo>
                <a:cubicBezTo>
                  <a:pt x="43" y="212"/>
                  <a:pt x="43" y="212"/>
                  <a:pt x="43" y="212"/>
                </a:cubicBezTo>
                <a:close/>
                <a:moveTo>
                  <a:pt x="44" y="215"/>
                </a:moveTo>
                <a:cubicBezTo>
                  <a:pt x="45" y="215"/>
                  <a:pt x="45" y="215"/>
                  <a:pt x="45" y="216"/>
                </a:cubicBezTo>
                <a:cubicBezTo>
                  <a:pt x="45" y="216"/>
                  <a:pt x="45" y="216"/>
                  <a:pt x="45" y="216"/>
                </a:cubicBezTo>
                <a:cubicBezTo>
                  <a:pt x="45" y="217"/>
                  <a:pt x="46" y="217"/>
                  <a:pt x="46" y="217"/>
                </a:cubicBezTo>
                <a:cubicBezTo>
                  <a:pt x="45" y="216"/>
                  <a:pt x="44" y="216"/>
                  <a:pt x="44" y="215"/>
                </a:cubicBezTo>
                <a:cubicBezTo>
                  <a:pt x="44" y="215"/>
                  <a:pt x="44" y="215"/>
                  <a:pt x="44" y="215"/>
                </a:cubicBezTo>
                <a:close/>
                <a:moveTo>
                  <a:pt x="50" y="222"/>
                </a:moveTo>
                <a:cubicBezTo>
                  <a:pt x="51" y="222"/>
                  <a:pt x="51" y="222"/>
                  <a:pt x="51" y="223"/>
                </a:cubicBezTo>
                <a:cubicBezTo>
                  <a:pt x="49" y="221"/>
                  <a:pt x="47" y="219"/>
                  <a:pt x="45" y="217"/>
                </a:cubicBezTo>
                <a:cubicBezTo>
                  <a:pt x="46" y="219"/>
                  <a:pt x="48" y="220"/>
                  <a:pt x="50" y="222"/>
                </a:cubicBezTo>
                <a:close/>
                <a:moveTo>
                  <a:pt x="73" y="227"/>
                </a:moveTo>
                <a:cubicBezTo>
                  <a:pt x="72" y="226"/>
                  <a:pt x="70" y="226"/>
                  <a:pt x="69" y="225"/>
                </a:cubicBezTo>
                <a:cubicBezTo>
                  <a:pt x="68" y="223"/>
                  <a:pt x="67" y="222"/>
                  <a:pt x="66" y="221"/>
                </a:cubicBezTo>
                <a:cubicBezTo>
                  <a:pt x="74" y="225"/>
                  <a:pt x="81" y="229"/>
                  <a:pt x="88" y="235"/>
                </a:cubicBezTo>
                <a:cubicBezTo>
                  <a:pt x="87" y="235"/>
                  <a:pt x="86" y="234"/>
                  <a:pt x="86" y="234"/>
                </a:cubicBezTo>
                <a:cubicBezTo>
                  <a:pt x="81" y="232"/>
                  <a:pt x="77" y="229"/>
                  <a:pt x="73" y="227"/>
                </a:cubicBezTo>
                <a:close/>
                <a:moveTo>
                  <a:pt x="81" y="225"/>
                </a:moveTo>
                <a:cubicBezTo>
                  <a:pt x="82" y="226"/>
                  <a:pt x="84" y="227"/>
                  <a:pt x="85" y="229"/>
                </a:cubicBezTo>
                <a:cubicBezTo>
                  <a:pt x="84" y="228"/>
                  <a:pt x="83" y="227"/>
                  <a:pt x="81" y="226"/>
                </a:cubicBezTo>
                <a:cubicBezTo>
                  <a:pt x="81" y="226"/>
                  <a:pt x="81" y="226"/>
                  <a:pt x="81" y="225"/>
                </a:cubicBezTo>
                <a:close/>
                <a:moveTo>
                  <a:pt x="82" y="223"/>
                </a:moveTo>
                <a:cubicBezTo>
                  <a:pt x="81" y="223"/>
                  <a:pt x="81" y="223"/>
                  <a:pt x="81" y="224"/>
                </a:cubicBezTo>
                <a:cubicBezTo>
                  <a:pt x="81" y="224"/>
                  <a:pt x="81" y="223"/>
                  <a:pt x="80" y="223"/>
                </a:cubicBezTo>
                <a:cubicBezTo>
                  <a:pt x="79" y="221"/>
                  <a:pt x="78" y="219"/>
                  <a:pt x="77" y="216"/>
                </a:cubicBezTo>
                <a:cubicBezTo>
                  <a:pt x="79" y="218"/>
                  <a:pt x="81" y="220"/>
                  <a:pt x="83" y="222"/>
                </a:cubicBezTo>
                <a:cubicBezTo>
                  <a:pt x="83" y="222"/>
                  <a:pt x="83" y="222"/>
                  <a:pt x="83" y="223"/>
                </a:cubicBezTo>
                <a:cubicBezTo>
                  <a:pt x="86" y="225"/>
                  <a:pt x="89" y="228"/>
                  <a:pt x="93" y="230"/>
                </a:cubicBezTo>
                <a:cubicBezTo>
                  <a:pt x="93" y="230"/>
                  <a:pt x="93" y="230"/>
                  <a:pt x="93" y="231"/>
                </a:cubicBezTo>
                <a:cubicBezTo>
                  <a:pt x="89" y="229"/>
                  <a:pt x="86" y="226"/>
                  <a:pt x="82" y="223"/>
                </a:cubicBezTo>
                <a:close/>
                <a:moveTo>
                  <a:pt x="98" y="240"/>
                </a:moveTo>
                <a:cubicBezTo>
                  <a:pt x="98" y="240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8" y="238"/>
                  <a:pt x="97" y="237"/>
                  <a:pt x="96" y="236"/>
                </a:cubicBezTo>
                <a:cubicBezTo>
                  <a:pt x="97" y="237"/>
                  <a:pt x="97" y="237"/>
                  <a:pt x="98" y="237"/>
                </a:cubicBezTo>
                <a:cubicBezTo>
                  <a:pt x="98" y="237"/>
                  <a:pt x="98" y="238"/>
                  <a:pt x="98" y="238"/>
                </a:cubicBezTo>
                <a:cubicBezTo>
                  <a:pt x="100" y="239"/>
                  <a:pt x="102" y="240"/>
                  <a:pt x="104" y="241"/>
                </a:cubicBezTo>
                <a:cubicBezTo>
                  <a:pt x="102" y="241"/>
                  <a:pt x="101" y="241"/>
                  <a:pt x="99" y="241"/>
                </a:cubicBezTo>
                <a:cubicBezTo>
                  <a:pt x="97" y="239"/>
                  <a:pt x="95" y="238"/>
                  <a:pt x="93" y="237"/>
                </a:cubicBezTo>
                <a:cubicBezTo>
                  <a:pt x="91" y="236"/>
                  <a:pt x="90" y="235"/>
                  <a:pt x="89" y="234"/>
                </a:cubicBezTo>
                <a:cubicBezTo>
                  <a:pt x="92" y="236"/>
                  <a:pt x="95" y="238"/>
                  <a:pt x="98" y="240"/>
                </a:cubicBezTo>
                <a:close/>
                <a:moveTo>
                  <a:pt x="96" y="243"/>
                </a:moveTo>
                <a:cubicBezTo>
                  <a:pt x="99" y="244"/>
                  <a:pt x="102" y="244"/>
                  <a:pt x="105" y="244"/>
                </a:cubicBezTo>
                <a:cubicBezTo>
                  <a:pt x="107" y="245"/>
                  <a:pt x="109" y="245"/>
                  <a:pt x="112" y="246"/>
                </a:cubicBezTo>
                <a:cubicBezTo>
                  <a:pt x="109" y="246"/>
                  <a:pt x="107" y="246"/>
                  <a:pt x="104" y="246"/>
                </a:cubicBezTo>
                <a:cubicBezTo>
                  <a:pt x="101" y="245"/>
                  <a:pt x="99" y="244"/>
                  <a:pt x="96" y="244"/>
                </a:cubicBezTo>
                <a:cubicBezTo>
                  <a:pt x="96" y="244"/>
                  <a:pt x="96" y="243"/>
                  <a:pt x="96" y="243"/>
                </a:cubicBezTo>
                <a:close/>
                <a:moveTo>
                  <a:pt x="109" y="242"/>
                </a:moveTo>
                <a:cubicBezTo>
                  <a:pt x="106" y="241"/>
                  <a:pt x="104" y="240"/>
                  <a:pt x="101" y="238"/>
                </a:cubicBezTo>
                <a:cubicBezTo>
                  <a:pt x="104" y="239"/>
                  <a:pt x="106" y="239"/>
                  <a:pt x="108" y="239"/>
                </a:cubicBezTo>
                <a:cubicBezTo>
                  <a:pt x="110" y="241"/>
                  <a:pt x="113" y="242"/>
                  <a:pt x="115" y="243"/>
                </a:cubicBezTo>
                <a:cubicBezTo>
                  <a:pt x="113" y="243"/>
                  <a:pt x="111" y="243"/>
                  <a:pt x="109" y="242"/>
                </a:cubicBezTo>
                <a:close/>
                <a:moveTo>
                  <a:pt x="122" y="241"/>
                </a:moveTo>
                <a:cubicBezTo>
                  <a:pt x="122" y="241"/>
                  <a:pt x="122" y="240"/>
                  <a:pt x="122" y="240"/>
                </a:cubicBezTo>
                <a:cubicBezTo>
                  <a:pt x="122" y="240"/>
                  <a:pt x="122" y="240"/>
                  <a:pt x="122" y="240"/>
                </a:cubicBezTo>
                <a:cubicBezTo>
                  <a:pt x="123" y="240"/>
                  <a:pt x="124" y="241"/>
                  <a:pt x="125" y="241"/>
                </a:cubicBezTo>
                <a:cubicBezTo>
                  <a:pt x="126" y="241"/>
                  <a:pt x="127" y="240"/>
                  <a:pt x="126" y="240"/>
                </a:cubicBezTo>
                <a:cubicBezTo>
                  <a:pt x="126" y="240"/>
                  <a:pt x="126" y="240"/>
                  <a:pt x="126" y="240"/>
                </a:cubicBezTo>
                <a:cubicBezTo>
                  <a:pt x="129" y="240"/>
                  <a:pt x="131" y="239"/>
                  <a:pt x="134" y="239"/>
                </a:cubicBezTo>
                <a:cubicBezTo>
                  <a:pt x="131" y="240"/>
                  <a:pt x="127" y="241"/>
                  <a:pt x="124" y="242"/>
                </a:cubicBezTo>
                <a:cubicBezTo>
                  <a:pt x="123" y="242"/>
                  <a:pt x="122" y="241"/>
                  <a:pt x="122" y="241"/>
                </a:cubicBezTo>
                <a:close/>
                <a:moveTo>
                  <a:pt x="127" y="244"/>
                </a:moveTo>
                <a:cubicBezTo>
                  <a:pt x="129" y="244"/>
                  <a:pt x="131" y="244"/>
                  <a:pt x="133" y="244"/>
                </a:cubicBezTo>
                <a:cubicBezTo>
                  <a:pt x="131" y="244"/>
                  <a:pt x="129" y="244"/>
                  <a:pt x="127" y="245"/>
                </a:cubicBezTo>
                <a:cubicBezTo>
                  <a:pt x="127" y="244"/>
                  <a:pt x="127" y="244"/>
                  <a:pt x="127" y="244"/>
                </a:cubicBezTo>
                <a:close/>
                <a:moveTo>
                  <a:pt x="127" y="243"/>
                </a:moveTo>
                <a:cubicBezTo>
                  <a:pt x="136" y="240"/>
                  <a:pt x="146" y="238"/>
                  <a:pt x="155" y="237"/>
                </a:cubicBezTo>
                <a:cubicBezTo>
                  <a:pt x="155" y="237"/>
                  <a:pt x="155" y="237"/>
                  <a:pt x="155" y="237"/>
                </a:cubicBezTo>
                <a:cubicBezTo>
                  <a:pt x="146" y="239"/>
                  <a:pt x="137" y="242"/>
                  <a:pt x="127" y="243"/>
                </a:cubicBezTo>
                <a:close/>
                <a:moveTo>
                  <a:pt x="140" y="245"/>
                </a:moveTo>
                <a:cubicBezTo>
                  <a:pt x="143" y="245"/>
                  <a:pt x="145" y="245"/>
                  <a:pt x="148" y="244"/>
                </a:cubicBezTo>
                <a:cubicBezTo>
                  <a:pt x="150" y="244"/>
                  <a:pt x="153" y="244"/>
                  <a:pt x="155" y="243"/>
                </a:cubicBezTo>
                <a:cubicBezTo>
                  <a:pt x="152" y="244"/>
                  <a:pt x="149" y="245"/>
                  <a:pt x="146" y="245"/>
                </a:cubicBezTo>
                <a:cubicBezTo>
                  <a:pt x="144" y="245"/>
                  <a:pt x="142" y="246"/>
                  <a:pt x="140" y="246"/>
                </a:cubicBezTo>
                <a:cubicBezTo>
                  <a:pt x="139" y="246"/>
                  <a:pt x="138" y="246"/>
                  <a:pt x="136" y="246"/>
                </a:cubicBezTo>
                <a:cubicBezTo>
                  <a:pt x="138" y="246"/>
                  <a:pt x="139" y="246"/>
                  <a:pt x="140" y="245"/>
                </a:cubicBezTo>
                <a:close/>
                <a:moveTo>
                  <a:pt x="147" y="243"/>
                </a:moveTo>
                <a:cubicBezTo>
                  <a:pt x="146" y="243"/>
                  <a:pt x="144" y="243"/>
                  <a:pt x="142" y="243"/>
                </a:cubicBezTo>
                <a:cubicBezTo>
                  <a:pt x="150" y="242"/>
                  <a:pt x="157" y="240"/>
                  <a:pt x="164" y="237"/>
                </a:cubicBezTo>
                <a:cubicBezTo>
                  <a:pt x="165" y="237"/>
                  <a:pt x="165" y="236"/>
                  <a:pt x="165" y="236"/>
                </a:cubicBezTo>
                <a:cubicBezTo>
                  <a:pt x="165" y="236"/>
                  <a:pt x="165" y="236"/>
                  <a:pt x="165" y="236"/>
                </a:cubicBezTo>
                <a:cubicBezTo>
                  <a:pt x="165" y="236"/>
                  <a:pt x="166" y="236"/>
                  <a:pt x="166" y="236"/>
                </a:cubicBezTo>
                <a:cubicBezTo>
                  <a:pt x="169" y="236"/>
                  <a:pt x="172" y="235"/>
                  <a:pt x="175" y="234"/>
                </a:cubicBezTo>
                <a:cubicBezTo>
                  <a:pt x="175" y="234"/>
                  <a:pt x="174" y="234"/>
                  <a:pt x="174" y="234"/>
                </a:cubicBezTo>
                <a:cubicBezTo>
                  <a:pt x="174" y="235"/>
                  <a:pt x="174" y="235"/>
                  <a:pt x="174" y="235"/>
                </a:cubicBezTo>
                <a:cubicBezTo>
                  <a:pt x="169" y="237"/>
                  <a:pt x="164" y="239"/>
                  <a:pt x="160" y="242"/>
                </a:cubicBezTo>
                <a:cubicBezTo>
                  <a:pt x="160" y="242"/>
                  <a:pt x="159" y="242"/>
                  <a:pt x="159" y="242"/>
                </a:cubicBezTo>
                <a:cubicBezTo>
                  <a:pt x="155" y="242"/>
                  <a:pt x="151" y="242"/>
                  <a:pt x="147" y="243"/>
                </a:cubicBezTo>
                <a:close/>
                <a:moveTo>
                  <a:pt x="168" y="234"/>
                </a:moveTo>
                <a:cubicBezTo>
                  <a:pt x="168" y="234"/>
                  <a:pt x="168" y="233"/>
                  <a:pt x="169" y="233"/>
                </a:cubicBezTo>
                <a:cubicBezTo>
                  <a:pt x="172" y="231"/>
                  <a:pt x="175" y="229"/>
                  <a:pt x="178" y="226"/>
                </a:cubicBezTo>
                <a:cubicBezTo>
                  <a:pt x="182" y="224"/>
                  <a:pt x="186" y="221"/>
                  <a:pt x="190" y="218"/>
                </a:cubicBezTo>
                <a:cubicBezTo>
                  <a:pt x="188" y="220"/>
                  <a:pt x="186" y="223"/>
                  <a:pt x="184" y="225"/>
                </a:cubicBezTo>
                <a:cubicBezTo>
                  <a:pt x="184" y="225"/>
                  <a:pt x="184" y="225"/>
                  <a:pt x="184" y="225"/>
                </a:cubicBezTo>
                <a:cubicBezTo>
                  <a:pt x="183" y="226"/>
                  <a:pt x="182" y="227"/>
                  <a:pt x="181" y="228"/>
                </a:cubicBezTo>
                <a:cubicBezTo>
                  <a:pt x="181" y="228"/>
                  <a:pt x="181" y="228"/>
                  <a:pt x="181" y="229"/>
                </a:cubicBezTo>
                <a:cubicBezTo>
                  <a:pt x="180" y="229"/>
                  <a:pt x="180" y="229"/>
                  <a:pt x="180" y="230"/>
                </a:cubicBezTo>
                <a:cubicBezTo>
                  <a:pt x="176" y="232"/>
                  <a:pt x="172" y="233"/>
                  <a:pt x="168" y="234"/>
                </a:cubicBezTo>
                <a:close/>
                <a:moveTo>
                  <a:pt x="198" y="221"/>
                </a:moveTo>
                <a:cubicBezTo>
                  <a:pt x="198" y="221"/>
                  <a:pt x="199" y="220"/>
                  <a:pt x="199" y="220"/>
                </a:cubicBezTo>
                <a:cubicBezTo>
                  <a:pt x="199" y="220"/>
                  <a:pt x="199" y="220"/>
                  <a:pt x="199" y="221"/>
                </a:cubicBezTo>
                <a:cubicBezTo>
                  <a:pt x="198" y="221"/>
                  <a:pt x="197" y="222"/>
                  <a:pt x="196" y="223"/>
                </a:cubicBezTo>
                <a:cubicBezTo>
                  <a:pt x="196" y="223"/>
                  <a:pt x="196" y="223"/>
                  <a:pt x="196" y="223"/>
                </a:cubicBezTo>
                <a:cubicBezTo>
                  <a:pt x="196" y="222"/>
                  <a:pt x="197" y="222"/>
                  <a:pt x="198" y="221"/>
                </a:cubicBezTo>
                <a:close/>
                <a:moveTo>
                  <a:pt x="192" y="219"/>
                </a:moveTo>
                <a:cubicBezTo>
                  <a:pt x="193" y="218"/>
                  <a:pt x="193" y="218"/>
                  <a:pt x="194" y="217"/>
                </a:cubicBezTo>
                <a:cubicBezTo>
                  <a:pt x="196" y="215"/>
                  <a:pt x="198" y="214"/>
                  <a:pt x="200" y="212"/>
                </a:cubicBezTo>
                <a:cubicBezTo>
                  <a:pt x="197" y="214"/>
                  <a:pt x="195" y="217"/>
                  <a:pt x="192" y="219"/>
                </a:cubicBezTo>
                <a:close/>
                <a:moveTo>
                  <a:pt x="229" y="185"/>
                </a:moveTo>
                <a:cubicBezTo>
                  <a:pt x="231" y="183"/>
                  <a:pt x="232" y="181"/>
                  <a:pt x="233" y="179"/>
                </a:cubicBezTo>
                <a:cubicBezTo>
                  <a:pt x="234" y="177"/>
                  <a:pt x="235" y="175"/>
                  <a:pt x="237" y="172"/>
                </a:cubicBezTo>
                <a:cubicBezTo>
                  <a:pt x="237" y="172"/>
                  <a:pt x="237" y="172"/>
                  <a:pt x="237" y="172"/>
                </a:cubicBezTo>
                <a:cubicBezTo>
                  <a:pt x="236" y="174"/>
                  <a:pt x="236" y="176"/>
                  <a:pt x="235" y="177"/>
                </a:cubicBezTo>
                <a:cubicBezTo>
                  <a:pt x="235" y="178"/>
                  <a:pt x="234" y="179"/>
                  <a:pt x="234" y="180"/>
                </a:cubicBezTo>
                <a:cubicBezTo>
                  <a:pt x="232" y="183"/>
                  <a:pt x="230" y="185"/>
                  <a:pt x="228" y="188"/>
                </a:cubicBezTo>
                <a:cubicBezTo>
                  <a:pt x="229" y="187"/>
                  <a:pt x="229" y="186"/>
                  <a:pt x="229" y="185"/>
                </a:cubicBezTo>
                <a:close/>
                <a:moveTo>
                  <a:pt x="233" y="152"/>
                </a:moveTo>
                <a:cubicBezTo>
                  <a:pt x="234" y="142"/>
                  <a:pt x="235" y="131"/>
                  <a:pt x="236" y="120"/>
                </a:cubicBezTo>
                <a:cubicBezTo>
                  <a:pt x="236" y="120"/>
                  <a:pt x="236" y="120"/>
                  <a:pt x="237" y="120"/>
                </a:cubicBezTo>
                <a:cubicBezTo>
                  <a:pt x="237" y="121"/>
                  <a:pt x="237" y="122"/>
                  <a:pt x="237" y="122"/>
                </a:cubicBezTo>
                <a:cubicBezTo>
                  <a:pt x="237" y="123"/>
                  <a:pt x="237" y="124"/>
                  <a:pt x="237" y="125"/>
                </a:cubicBezTo>
                <a:cubicBezTo>
                  <a:pt x="237" y="134"/>
                  <a:pt x="235" y="143"/>
                  <a:pt x="233" y="152"/>
                </a:cubicBezTo>
                <a:close/>
                <a:moveTo>
                  <a:pt x="237" y="112"/>
                </a:moveTo>
                <a:cubicBezTo>
                  <a:pt x="237" y="112"/>
                  <a:pt x="237" y="111"/>
                  <a:pt x="237" y="110"/>
                </a:cubicBezTo>
                <a:cubicBezTo>
                  <a:pt x="237" y="112"/>
                  <a:pt x="238" y="113"/>
                  <a:pt x="238" y="115"/>
                </a:cubicBezTo>
                <a:cubicBezTo>
                  <a:pt x="238" y="115"/>
                  <a:pt x="238" y="116"/>
                  <a:pt x="238" y="117"/>
                </a:cubicBezTo>
                <a:cubicBezTo>
                  <a:pt x="238" y="115"/>
                  <a:pt x="237" y="114"/>
                  <a:pt x="237" y="112"/>
                </a:cubicBezTo>
                <a:close/>
                <a:moveTo>
                  <a:pt x="236" y="94"/>
                </a:moveTo>
                <a:cubicBezTo>
                  <a:pt x="237" y="98"/>
                  <a:pt x="238" y="101"/>
                  <a:pt x="239" y="105"/>
                </a:cubicBezTo>
                <a:cubicBezTo>
                  <a:pt x="239" y="104"/>
                  <a:pt x="239" y="103"/>
                  <a:pt x="238" y="103"/>
                </a:cubicBezTo>
                <a:cubicBezTo>
                  <a:pt x="238" y="100"/>
                  <a:pt x="237" y="97"/>
                  <a:pt x="236" y="94"/>
                </a:cubicBezTo>
                <a:close/>
                <a:moveTo>
                  <a:pt x="239" y="156"/>
                </a:moveTo>
                <a:cubicBezTo>
                  <a:pt x="239" y="156"/>
                  <a:pt x="239" y="155"/>
                  <a:pt x="240" y="155"/>
                </a:cubicBezTo>
                <a:cubicBezTo>
                  <a:pt x="240" y="156"/>
                  <a:pt x="239" y="157"/>
                  <a:pt x="239" y="158"/>
                </a:cubicBezTo>
                <a:cubicBezTo>
                  <a:pt x="239" y="158"/>
                  <a:pt x="239" y="159"/>
                  <a:pt x="238" y="160"/>
                </a:cubicBezTo>
                <a:cubicBezTo>
                  <a:pt x="239" y="158"/>
                  <a:pt x="239" y="157"/>
                  <a:pt x="239" y="156"/>
                </a:cubicBezTo>
                <a:close/>
                <a:moveTo>
                  <a:pt x="239" y="153"/>
                </a:moveTo>
                <a:cubicBezTo>
                  <a:pt x="239" y="151"/>
                  <a:pt x="239" y="150"/>
                  <a:pt x="240" y="148"/>
                </a:cubicBezTo>
                <a:cubicBezTo>
                  <a:pt x="241" y="140"/>
                  <a:pt x="241" y="132"/>
                  <a:pt x="241" y="124"/>
                </a:cubicBezTo>
                <a:cubicBezTo>
                  <a:pt x="241" y="124"/>
                  <a:pt x="242" y="125"/>
                  <a:pt x="242" y="126"/>
                </a:cubicBezTo>
                <a:cubicBezTo>
                  <a:pt x="242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36"/>
                  <a:pt x="242" y="144"/>
                  <a:pt x="240" y="153"/>
                </a:cubicBezTo>
                <a:cubicBezTo>
                  <a:pt x="240" y="153"/>
                  <a:pt x="240" y="153"/>
                  <a:pt x="240" y="153"/>
                </a:cubicBezTo>
                <a:cubicBezTo>
                  <a:pt x="240" y="153"/>
                  <a:pt x="239" y="153"/>
                  <a:pt x="239" y="153"/>
                </a:cubicBezTo>
                <a:close/>
                <a:moveTo>
                  <a:pt x="244" y="139"/>
                </a:moveTo>
                <a:cubicBezTo>
                  <a:pt x="245" y="141"/>
                  <a:pt x="245" y="143"/>
                  <a:pt x="245" y="145"/>
                </a:cubicBezTo>
                <a:cubicBezTo>
                  <a:pt x="245" y="146"/>
                  <a:pt x="245" y="147"/>
                  <a:pt x="244" y="148"/>
                </a:cubicBezTo>
                <a:cubicBezTo>
                  <a:pt x="244" y="148"/>
                  <a:pt x="244" y="148"/>
                  <a:pt x="244" y="148"/>
                </a:cubicBezTo>
                <a:cubicBezTo>
                  <a:pt x="244" y="150"/>
                  <a:pt x="243" y="151"/>
                  <a:pt x="243" y="153"/>
                </a:cubicBezTo>
                <a:cubicBezTo>
                  <a:pt x="243" y="155"/>
                  <a:pt x="242" y="156"/>
                  <a:pt x="242" y="158"/>
                </a:cubicBezTo>
                <a:cubicBezTo>
                  <a:pt x="243" y="152"/>
                  <a:pt x="244" y="145"/>
                  <a:pt x="244" y="139"/>
                </a:cubicBezTo>
                <a:close/>
                <a:moveTo>
                  <a:pt x="245" y="135"/>
                </a:moveTo>
                <a:cubicBezTo>
                  <a:pt x="245" y="132"/>
                  <a:pt x="245" y="129"/>
                  <a:pt x="245" y="126"/>
                </a:cubicBezTo>
                <a:cubicBezTo>
                  <a:pt x="245" y="126"/>
                  <a:pt x="245" y="126"/>
                  <a:pt x="245" y="127"/>
                </a:cubicBezTo>
                <a:cubicBezTo>
                  <a:pt x="245" y="127"/>
                  <a:pt x="245" y="127"/>
                  <a:pt x="246" y="127"/>
                </a:cubicBezTo>
                <a:cubicBezTo>
                  <a:pt x="246" y="131"/>
                  <a:pt x="246" y="135"/>
                  <a:pt x="246" y="140"/>
                </a:cubicBezTo>
                <a:cubicBezTo>
                  <a:pt x="246" y="138"/>
                  <a:pt x="245" y="137"/>
                  <a:pt x="245" y="136"/>
                </a:cubicBezTo>
                <a:cubicBezTo>
                  <a:pt x="245" y="135"/>
                  <a:pt x="245" y="135"/>
                  <a:pt x="245" y="135"/>
                </a:cubicBezTo>
                <a:close/>
                <a:moveTo>
                  <a:pt x="245" y="95"/>
                </a:moveTo>
                <a:cubicBezTo>
                  <a:pt x="247" y="99"/>
                  <a:pt x="248" y="103"/>
                  <a:pt x="248" y="107"/>
                </a:cubicBezTo>
                <a:cubicBezTo>
                  <a:pt x="248" y="103"/>
                  <a:pt x="246" y="99"/>
                  <a:pt x="245" y="95"/>
                </a:cubicBezTo>
                <a:close/>
                <a:moveTo>
                  <a:pt x="247" y="129"/>
                </a:moveTo>
                <a:cubicBezTo>
                  <a:pt x="247" y="129"/>
                  <a:pt x="247" y="129"/>
                  <a:pt x="248" y="128"/>
                </a:cubicBezTo>
                <a:cubicBezTo>
                  <a:pt x="247" y="130"/>
                  <a:pt x="247" y="132"/>
                  <a:pt x="247" y="133"/>
                </a:cubicBezTo>
                <a:cubicBezTo>
                  <a:pt x="247" y="132"/>
                  <a:pt x="247" y="130"/>
                  <a:pt x="247" y="129"/>
                </a:cubicBezTo>
                <a:close/>
                <a:moveTo>
                  <a:pt x="247" y="123"/>
                </a:moveTo>
                <a:cubicBezTo>
                  <a:pt x="247" y="120"/>
                  <a:pt x="247" y="116"/>
                  <a:pt x="247" y="112"/>
                </a:cubicBezTo>
                <a:cubicBezTo>
                  <a:pt x="248" y="114"/>
                  <a:pt x="248" y="117"/>
                  <a:pt x="249" y="119"/>
                </a:cubicBezTo>
                <a:cubicBezTo>
                  <a:pt x="248" y="122"/>
                  <a:pt x="248" y="125"/>
                  <a:pt x="248" y="127"/>
                </a:cubicBezTo>
                <a:cubicBezTo>
                  <a:pt x="248" y="126"/>
                  <a:pt x="247" y="125"/>
                  <a:pt x="247" y="123"/>
                </a:cubicBezTo>
                <a:close/>
                <a:moveTo>
                  <a:pt x="225" y="50"/>
                </a:moveTo>
                <a:cubicBezTo>
                  <a:pt x="223" y="47"/>
                  <a:pt x="220" y="45"/>
                  <a:pt x="218" y="42"/>
                </a:cubicBezTo>
                <a:cubicBezTo>
                  <a:pt x="218" y="42"/>
                  <a:pt x="217" y="42"/>
                  <a:pt x="217" y="43"/>
                </a:cubicBezTo>
                <a:cubicBezTo>
                  <a:pt x="216" y="41"/>
                  <a:pt x="215" y="40"/>
                  <a:pt x="213" y="39"/>
                </a:cubicBezTo>
                <a:cubicBezTo>
                  <a:pt x="213" y="38"/>
                  <a:pt x="212" y="39"/>
                  <a:pt x="212" y="39"/>
                </a:cubicBezTo>
                <a:cubicBezTo>
                  <a:pt x="211" y="39"/>
                  <a:pt x="211" y="38"/>
                  <a:pt x="211" y="38"/>
                </a:cubicBezTo>
                <a:cubicBezTo>
                  <a:pt x="211" y="38"/>
                  <a:pt x="211" y="37"/>
                  <a:pt x="211" y="37"/>
                </a:cubicBezTo>
                <a:cubicBezTo>
                  <a:pt x="210" y="36"/>
                  <a:pt x="208" y="34"/>
                  <a:pt x="207" y="33"/>
                </a:cubicBezTo>
                <a:cubicBezTo>
                  <a:pt x="204" y="29"/>
                  <a:pt x="200" y="26"/>
                  <a:pt x="195" y="24"/>
                </a:cubicBezTo>
                <a:cubicBezTo>
                  <a:pt x="190" y="20"/>
                  <a:pt x="184" y="17"/>
                  <a:pt x="179" y="13"/>
                </a:cubicBezTo>
                <a:cubicBezTo>
                  <a:pt x="192" y="19"/>
                  <a:pt x="204" y="28"/>
                  <a:pt x="215" y="38"/>
                </a:cubicBezTo>
                <a:cubicBezTo>
                  <a:pt x="219" y="42"/>
                  <a:pt x="222" y="46"/>
                  <a:pt x="225" y="50"/>
                </a:cubicBezTo>
                <a:close/>
                <a:moveTo>
                  <a:pt x="178" y="13"/>
                </a:moveTo>
                <a:cubicBezTo>
                  <a:pt x="178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6" y="13"/>
                </a:cubicBezTo>
                <a:cubicBezTo>
                  <a:pt x="176" y="12"/>
                  <a:pt x="175" y="12"/>
                  <a:pt x="175" y="12"/>
                </a:cubicBezTo>
                <a:cubicBezTo>
                  <a:pt x="174" y="12"/>
                  <a:pt x="174" y="11"/>
                  <a:pt x="173" y="11"/>
                </a:cubicBezTo>
                <a:cubicBezTo>
                  <a:pt x="175" y="11"/>
                  <a:pt x="176" y="12"/>
                  <a:pt x="178" y="13"/>
                </a:cubicBezTo>
                <a:close/>
                <a:moveTo>
                  <a:pt x="128" y="2"/>
                </a:moveTo>
                <a:cubicBezTo>
                  <a:pt x="124" y="2"/>
                  <a:pt x="120" y="2"/>
                  <a:pt x="116" y="3"/>
                </a:cubicBezTo>
                <a:cubicBezTo>
                  <a:pt x="114" y="3"/>
                  <a:pt x="112" y="3"/>
                  <a:pt x="110" y="3"/>
                </a:cubicBezTo>
                <a:cubicBezTo>
                  <a:pt x="116" y="2"/>
                  <a:pt x="121" y="2"/>
                  <a:pt x="126" y="2"/>
                </a:cubicBezTo>
                <a:cubicBezTo>
                  <a:pt x="127" y="2"/>
                  <a:pt x="127" y="2"/>
                  <a:pt x="128" y="2"/>
                </a:cubicBezTo>
                <a:close/>
                <a:moveTo>
                  <a:pt x="8" y="87"/>
                </a:moveTo>
                <a:cubicBezTo>
                  <a:pt x="9" y="86"/>
                  <a:pt x="10" y="84"/>
                  <a:pt x="11" y="83"/>
                </a:cubicBezTo>
                <a:cubicBezTo>
                  <a:pt x="13" y="82"/>
                  <a:pt x="14" y="81"/>
                  <a:pt x="15" y="79"/>
                </a:cubicBezTo>
                <a:cubicBezTo>
                  <a:pt x="16" y="79"/>
                  <a:pt x="15" y="79"/>
                  <a:pt x="15" y="79"/>
                </a:cubicBezTo>
                <a:cubicBezTo>
                  <a:pt x="14" y="79"/>
                  <a:pt x="14" y="80"/>
                  <a:pt x="13" y="81"/>
                </a:cubicBezTo>
                <a:cubicBezTo>
                  <a:pt x="12" y="81"/>
                  <a:pt x="12" y="82"/>
                  <a:pt x="12" y="82"/>
                </a:cubicBezTo>
                <a:cubicBezTo>
                  <a:pt x="14" y="78"/>
                  <a:pt x="17" y="75"/>
                  <a:pt x="19" y="71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3"/>
                  <a:pt x="19" y="74"/>
                  <a:pt x="18" y="75"/>
                </a:cubicBezTo>
                <a:cubicBezTo>
                  <a:pt x="17" y="77"/>
                  <a:pt x="17" y="78"/>
                  <a:pt x="16" y="79"/>
                </a:cubicBezTo>
                <a:cubicBezTo>
                  <a:pt x="13" y="83"/>
                  <a:pt x="10" y="87"/>
                  <a:pt x="7" y="92"/>
                </a:cubicBezTo>
                <a:cubicBezTo>
                  <a:pt x="7" y="90"/>
                  <a:pt x="8" y="89"/>
                  <a:pt x="8" y="87"/>
                </a:cubicBezTo>
                <a:close/>
                <a:moveTo>
                  <a:pt x="8" y="166"/>
                </a:moveTo>
                <a:cubicBezTo>
                  <a:pt x="9" y="168"/>
                  <a:pt x="10" y="170"/>
                  <a:pt x="11" y="173"/>
                </a:cubicBezTo>
                <a:cubicBezTo>
                  <a:pt x="11" y="173"/>
                  <a:pt x="11" y="173"/>
                  <a:pt x="11" y="173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3" y="177"/>
                  <a:pt x="15" y="181"/>
                  <a:pt x="17" y="184"/>
                </a:cubicBezTo>
                <a:cubicBezTo>
                  <a:pt x="16" y="183"/>
                  <a:pt x="15" y="182"/>
                  <a:pt x="14" y="180"/>
                </a:cubicBezTo>
                <a:cubicBezTo>
                  <a:pt x="11" y="176"/>
                  <a:pt x="9" y="171"/>
                  <a:pt x="8" y="166"/>
                </a:cubicBezTo>
                <a:close/>
                <a:moveTo>
                  <a:pt x="17" y="188"/>
                </a:moveTo>
                <a:cubicBezTo>
                  <a:pt x="19" y="189"/>
                  <a:pt x="20" y="191"/>
                  <a:pt x="21" y="192"/>
                </a:cubicBezTo>
                <a:cubicBezTo>
                  <a:pt x="21" y="192"/>
                  <a:pt x="21" y="192"/>
                  <a:pt x="21" y="192"/>
                </a:cubicBezTo>
                <a:cubicBezTo>
                  <a:pt x="22" y="193"/>
                  <a:pt x="23" y="194"/>
                  <a:pt x="23" y="195"/>
                </a:cubicBezTo>
                <a:cubicBezTo>
                  <a:pt x="24" y="195"/>
                  <a:pt x="24" y="195"/>
                  <a:pt x="24" y="195"/>
                </a:cubicBezTo>
                <a:cubicBezTo>
                  <a:pt x="24" y="195"/>
                  <a:pt x="24" y="195"/>
                  <a:pt x="24" y="196"/>
                </a:cubicBezTo>
                <a:cubicBezTo>
                  <a:pt x="24" y="196"/>
                  <a:pt x="25" y="197"/>
                  <a:pt x="25" y="197"/>
                </a:cubicBezTo>
                <a:cubicBezTo>
                  <a:pt x="28" y="200"/>
                  <a:pt x="30" y="203"/>
                  <a:pt x="33" y="206"/>
                </a:cubicBezTo>
                <a:cubicBezTo>
                  <a:pt x="32" y="206"/>
                  <a:pt x="32" y="207"/>
                  <a:pt x="32" y="207"/>
                </a:cubicBezTo>
                <a:cubicBezTo>
                  <a:pt x="33" y="209"/>
                  <a:pt x="35" y="210"/>
                  <a:pt x="36" y="211"/>
                </a:cubicBezTo>
                <a:cubicBezTo>
                  <a:pt x="36" y="211"/>
                  <a:pt x="36" y="211"/>
                  <a:pt x="36" y="212"/>
                </a:cubicBezTo>
                <a:cubicBezTo>
                  <a:pt x="40" y="216"/>
                  <a:pt x="43" y="220"/>
                  <a:pt x="47" y="223"/>
                </a:cubicBezTo>
                <a:cubicBezTo>
                  <a:pt x="44" y="221"/>
                  <a:pt x="41" y="218"/>
                  <a:pt x="38" y="215"/>
                </a:cubicBezTo>
                <a:cubicBezTo>
                  <a:pt x="30" y="207"/>
                  <a:pt x="23" y="198"/>
                  <a:pt x="17" y="188"/>
                </a:cubicBezTo>
                <a:close/>
                <a:moveTo>
                  <a:pt x="94" y="245"/>
                </a:moveTo>
                <a:cubicBezTo>
                  <a:pt x="95" y="246"/>
                  <a:pt x="96" y="246"/>
                  <a:pt x="97" y="246"/>
                </a:cubicBezTo>
                <a:cubicBezTo>
                  <a:pt x="97" y="246"/>
                  <a:pt x="97" y="247"/>
                  <a:pt x="97" y="247"/>
                </a:cubicBezTo>
                <a:cubicBezTo>
                  <a:pt x="100" y="248"/>
                  <a:pt x="102" y="248"/>
                  <a:pt x="105" y="249"/>
                </a:cubicBezTo>
                <a:cubicBezTo>
                  <a:pt x="105" y="249"/>
                  <a:pt x="105" y="249"/>
                  <a:pt x="105" y="248"/>
                </a:cubicBezTo>
                <a:cubicBezTo>
                  <a:pt x="109" y="249"/>
                  <a:pt x="112" y="249"/>
                  <a:pt x="116" y="249"/>
                </a:cubicBezTo>
                <a:cubicBezTo>
                  <a:pt x="115" y="250"/>
                  <a:pt x="116" y="250"/>
                  <a:pt x="116" y="250"/>
                </a:cubicBezTo>
                <a:cubicBezTo>
                  <a:pt x="119" y="251"/>
                  <a:pt x="121" y="251"/>
                  <a:pt x="123" y="251"/>
                </a:cubicBezTo>
                <a:cubicBezTo>
                  <a:pt x="111" y="251"/>
                  <a:pt x="99" y="249"/>
                  <a:pt x="88" y="245"/>
                </a:cubicBezTo>
                <a:cubicBezTo>
                  <a:pt x="90" y="245"/>
                  <a:pt x="92" y="245"/>
                  <a:pt x="94" y="245"/>
                </a:cubicBezTo>
                <a:close/>
                <a:moveTo>
                  <a:pt x="135" y="251"/>
                </a:moveTo>
                <a:cubicBezTo>
                  <a:pt x="140" y="250"/>
                  <a:pt x="145" y="249"/>
                  <a:pt x="150" y="248"/>
                </a:cubicBezTo>
                <a:cubicBezTo>
                  <a:pt x="151" y="248"/>
                  <a:pt x="150" y="247"/>
                  <a:pt x="150" y="247"/>
                </a:cubicBezTo>
                <a:cubicBezTo>
                  <a:pt x="142" y="249"/>
                  <a:pt x="134" y="250"/>
                  <a:pt x="127" y="250"/>
                </a:cubicBezTo>
                <a:cubicBezTo>
                  <a:pt x="127" y="250"/>
                  <a:pt x="126" y="249"/>
                  <a:pt x="126" y="249"/>
                </a:cubicBezTo>
                <a:cubicBezTo>
                  <a:pt x="120" y="248"/>
                  <a:pt x="114" y="248"/>
                  <a:pt x="108" y="248"/>
                </a:cubicBezTo>
                <a:cubicBezTo>
                  <a:pt x="108" y="247"/>
                  <a:pt x="108" y="247"/>
                  <a:pt x="108" y="247"/>
                </a:cubicBezTo>
                <a:cubicBezTo>
                  <a:pt x="110" y="247"/>
                  <a:pt x="113" y="247"/>
                  <a:pt x="115" y="247"/>
                </a:cubicBezTo>
                <a:cubicBezTo>
                  <a:pt x="115" y="247"/>
                  <a:pt x="115" y="247"/>
                  <a:pt x="115" y="246"/>
                </a:cubicBezTo>
                <a:cubicBezTo>
                  <a:pt x="117" y="246"/>
                  <a:pt x="118" y="247"/>
                  <a:pt x="119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2" y="247"/>
                  <a:pt x="122" y="247"/>
                  <a:pt x="122" y="247"/>
                </a:cubicBezTo>
                <a:cubicBezTo>
                  <a:pt x="123" y="247"/>
                  <a:pt x="125" y="247"/>
                  <a:pt x="126" y="248"/>
                </a:cubicBezTo>
                <a:cubicBezTo>
                  <a:pt x="126" y="248"/>
                  <a:pt x="126" y="248"/>
                  <a:pt x="127" y="248"/>
                </a:cubicBezTo>
                <a:cubicBezTo>
                  <a:pt x="136" y="248"/>
                  <a:pt x="144" y="247"/>
                  <a:pt x="153" y="246"/>
                </a:cubicBezTo>
                <a:cubicBezTo>
                  <a:pt x="153" y="246"/>
                  <a:pt x="153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5" y="246"/>
                  <a:pt x="156" y="246"/>
                  <a:pt x="157" y="245"/>
                </a:cubicBezTo>
                <a:cubicBezTo>
                  <a:pt x="157" y="246"/>
                  <a:pt x="158" y="246"/>
                  <a:pt x="159" y="246"/>
                </a:cubicBezTo>
                <a:cubicBezTo>
                  <a:pt x="160" y="246"/>
                  <a:pt x="161" y="245"/>
                  <a:pt x="162" y="244"/>
                </a:cubicBezTo>
                <a:cubicBezTo>
                  <a:pt x="164" y="244"/>
                  <a:pt x="165" y="243"/>
                  <a:pt x="166" y="243"/>
                </a:cubicBezTo>
                <a:cubicBezTo>
                  <a:pt x="168" y="242"/>
                  <a:pt x="170" y="242"/>
                  <a:pt x="171" y="241"/>
                </a:cubicBezTo>
                <a:cubicBezTo>
                  <a:pt x="172" y="241"/>
                  <a:pt x="174" y="240"/>
                  <a:pt x="175" y="240"/>
                </a:cubicBezTo>
                <a:cubicBezTo>
                  <a:pt x="177" y="239"/>
                  <a:pt x="178" y="238"/>
                  <a:pt x="180" y="238"/>
                </a:cubicBezTo>
                <a:cubicBezTo>
                  <a:pt x="180" y="238"/>
                  <a:pt x="180" y="238"/>
                  <a:pt x="181" y="238"/>
                </a:cubicBezTo>
                <a:cubicBezTo>
                  <a:pt x="184" y="236"/>
                  <a:pt x="188" y="234"/>
                  <a:pt x="191" y="232"/>
                </a:cubicBezTo>
                <a:cubicBezTo>
                  <a:pt x="192" y="231"/>
                  <a:pt x="191" y="230"/>
                  <a:pt x="190" y="231"/>
                </a:cubicBezTo>
                <a:cubicBezTo>
                  <a:pt x="193" y="229"/>
                  <a:pt x="195" y="228"/>
                  <a:pt x="197" y="226"/>
                </a:cubicBezTo>
                <a:cubicBezTo>
                  <a:pt x="197" y="226"/>
                  <a:pt x="197" y="226"/>
                  <a:pt x="197" y="226"/>
                </a:cubicBezTo>
                <a:cubicBezTo>
                  <a:pt x="198" y="225"/>
                  <a:pt x="199" y="225"/>
                  <a:pt x="200" y="224"/>
                </a:cubicBezTo>
                <a:cubicBezTo>
                  <a:pt x="200" y="223"/>
                  <a:pt x="201" y="223"/>
                  <a:pt x="201" y="223"/>
                </a:cubicBezTo>
                <a:cubicBezTo>
                  <a:pt x="203" y="221"/>
                  <a:pt x="205" y="220"/>
                  <a:pt x="207" y="218"/>
                </a:cubicBezTo>
                <a:cubicBezTo>
                  <a:pt x="207" y="218"/>
                  <a:pt x="207" y="218"/>
                  <a:pt x="208" y="218"/>
                </a:cubicBezTo>
                <a:cubicBezTo>
                  <a:pt x="207" y="218"/>
                  <a:pt x="207" y="219"/>
                  <a:pt x="206" y="220"/>
                </a:cubicBezTo>
                <a:cubicBezTo>
                  <a:pt x="206" y="220"/>
                  <a:pt x="207" y="221"/>
                  <a:pt x="207" y="221"/>
                </a:cubicBezTo>
                <a:cubicBezTo>
                  <a:pt x="208" y="220"/>
                  <a:pt x="209" y="219"/>
                  <a:pt x="210" y="218"/>
                </a:cubicBezTo>
                <a:cubicBezTo>
                  <a:pt x="210" y="218"/>
                  <a:pt x="211" y="219"/>
                  <a:pt x="211" y="219"/>
                </a:cubicBezTo>
                <a:cubicBezTo>
                  <a:pt x="190" y="237"/>
                  <a:pt x="163" y="249"/>
                  <a:pt x="135" y="251"/>
                </a:cubicBezTo>
                <a:close/>
                <a:moveTo>
                  <a:pt x="215" y="215"/>
                </a:moveTo>
                <a:cubicBezTo>
                  <a:pt x="214" y="215"/>
                  <a:pt x="214" y="215"/>
                  <a:pt x="214" y="216"/>
                </a:cubicBezTo>
                <a:cubicBezTo>
                  <a:pt x="214" y="215"/>
                  <a:pt x="215" y="214"/>
                  <a:pt x="216" y="213"/>
                </a:cubicBezTo>
                <a:cubicBezTo>
                  <a:pt x="220" y="209"/>
                  <a:pt x="224" y="203"/>
                  <a:pt x="227" y="197"/>
                </a:cubicBezTo>
                <a:cubicBezTo>
                  <a:pt x="229" y="196"/>
                  <a:pt x="230" y="195"/>
                  <a:pt x="231" y="194"/>
                </a:cubicBezTo>
                <a:cubicBezTo>
                  <a:pt x="231" y="193"/>
                  <a:pt x="231" y="193"/>
                  <a:pt x="231" y="193"/>
                </a:cubicBezTo>
                <a:cubicBezTo>
                  <a:pt x="229" y="193"/>
                  <a:pt x="228" y="193"/>
                  <a:pt x="227" y="194"/>
                </a:cubicBezTo>
                <a:cubicBezTo>
                  <a:pt x="227" y="193"/>
                  <a:pt x="227" y="193"/>
                  <a:pt x="227" y="193"/>
                </a:cubicBezTo>
                <a:cubicBezTo>
                  <a:pt x="227" y="193"/>
                  <a:pt x="228" y="193"/>
                  <a:pt x="228" y="193"/>
                </a:cubicBezTo>
                <a:cubicBezTo>
                  <a:pt x="230" y="192"/>
                  <a:pt x="231" y="190"/>
                  <a:pt x="232" y="188"/>
                </a:cubicBezTo>
                <a:cubicBezTo>
                  <a:pt x="232" y="188"/>
                  <a:pt x="232" y="188"/>
                  <a:pt x="233" y="188"/>
                </a:cubicBezTo>
                <a:cubicBezTo>
                  <a:pt x="233" y="188"/>
                  <a:pt x="233" y="188"/>
                  <a:pt x="233" y="188"/>
                </a:cubicBezTo>
                <a:cubicBezTo>
                  <a:pt x="234" y="187"/>
                  <a:pt x="234" y="185"/>
                  <a:pt x="235" y="184"/>
                </a:cubicBezTo>
                <a:cubicBezTo>
                  <a:pt x="242" y="175"/>
                  <a:pt x="246" y="164"/>
                  <a:pt x="246" y="153"/>
                </a:cubicBezTo>
                <a:cubicBezTo>
                  <a:pt x="246" y="152"/>
                  <a:pt x="246" y="151"/>
                  <a:pt x="246" y="150"/>
                </a:cubicBezTo>
                <a:cubicBezTo>
                  <a:pt x="248" y="145"/>
                  <a:pt x="248" y="140"/>
                  <a:pt x="248" y="134"/>
                </a:cubicBezTo>
                <a:cubicBezTo>
                  <a:pt x="249" y="132"/>
                  <a:pt x="249" y="129"/>
                  <a:pt x="250" y="126"/>
                </a:cubicBezTo>
                <a:cubicBezTo>
                  <a:pt x="250" y="128"/>
                  <a:pt x="250" y="131"/>
                  <a:pt x="250" y="133"/>
                </a:cubicBezTo>
                <a:cubicBezTo>
                  <a:pt x="250" y="134"/>
                  <a:pt x="251" y="134"/>
                  <a:pt x="252" y="133"/>
                </a:cubicBezTo>
                <a:cubicBezTo>
                  <a:pt x="250" y="164"/>
                  <a:pt x="237" y="193"/>
                  <a:pt x="215" y="215"/>
                </a:cubicBezTo>
                <a:close/>
              </a:path>
            </a:pathLst>
          </a:custGeom>
          <a:solidFill>
            <a:srgbClr val="FD84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dirty="0">
                <a:latin typeface="Montserrat" panose="00000500000000000000" charset="0"/>
                <a:ea typeface="Montserrat" panose="00000500000000000000" charset="0"/>
                <a:cs typeface="Arial" panose="020B0604020202020204" pitchFamily="34" charset="0"/>
              </a:rPr>
              <a:t>02</a:t>
            </a:r>
            <a:endParaRPr lang="zh-CN" altLang="en-US" sz="2800" b="1" dirty="0">
              <a:latin typeface="Montserrat" panose="00000500000000000000" charset="0"/>
              <a:ea typeface="Montserrat" panose="00000500000000000000" charset="0"/>
              <a:cs typeface="Arial" panose="020B0604020202020204" pitchFamily="34" charset="0"/>
            </a:endParaRPr>
          </a:p>
        </p:txBody>
      </p:sp>
      <p:pic>
        <p:nvPicPr>
          <p:cNvPr id="7" name="图片 9">
            <a:extLst>
              <a:ext uri="{FF2B5EF4-FFF2-40B4-BE49-F238E27FC236}">
                <a16:creationId xmlns:a16="http://schemas.microsoft.com/office/drawing/2014/main" id="{1295ADD5-2F3A-A5F7-0BA1-8BA77CB5D8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2" y="181830"/>
            <a:ext cx="481844" cy="405146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3F9495AB-F45A-873E-895A-F670675349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774" y="6303319"/>
            <a:ext cx="481844" cy="40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36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000">
        <p15:prstTrans prst="peelOff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14DCE87F-0A1A-B41A-DD06-8E02BC271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组合 2">
            <a:extLst>
              <a:ext uri="{FF2B5EF4-FFF2-40B4-BE49-F238E27FC236}">
                <a16:creationId xmlns:a16="http://schemas.microsoft.com/office/drawing/2014/main" id="{8874D0A9-D264-78A2-BB39-1C295FF33149}"/>
              </a:ext>
            </a:extLst>
          </p:cNvPr>
          <p:cNvGrpSpPr/>
          <p:nvPr/>
        </p:nvGrpSpPr>
        <p:grpSpPr>
          <a:xfrm flipH="1">
            <a:off x="2247089" y="594943"/>
            <a:ext cx="7859949" cy="3131157"/>
            <a:chOff x="-558688" y="0"/>
            <a:chExt cx="9107943" cy="6858000"/>
          </a:xfrm>
        </p:grpSpPr>
        <p:pic>
          <p:nvPicPr>
            <p:cNvPr id="6" name="图片 3">
              <a:extLst>
                <a:ext uri="{FF2B5EF4-FFF2-40B4-BE49-F238E27FC236}">
                  <a16:creationId xmlns:a16="http://schemas.microsoft.com/office/drawing/2014/main" id="{10B8D817-F3CE-C36F-5F21-10D47D298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7" name="图片 4">
              <a:extLst>
                <a:ext uri="{FF2B5EF4-FFF2-40B4-BE49-F238E27FC236}">
                  <a16:creationId xmlns:a16="http://schemas.microsoft.com/office/drawing/2014/main" id="{A06823DC-AD83-1831-1AA6-5A15757E5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E18E1B3-4106-70EC-391D-DC137EF6F888}"/>
              </a:ext>
            </a:extLst>
          </p:cNvPr>
          <p:cNvSpPr txBox="1"/>
          <p:nvPr/>
        </p:nvSpPr>
        <p:spPr>
          <a:xfrm>
            <a:off x="3048811" y="1641822"/>
            <a:ext cx="60943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đến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074" name="Picture 2" descr="All Photo Png Clipart - Male Teacher Clipart Png, Transparent Png ,  Transparent Png Image - PNGitem">
            <a:extLst>
              <a:ext uri="{FF2B5EF4-FFF2-40B4-BE49-F238E27FC236}">
                <a16:creationId xmlns:a16="http://schemas.microsoft.com/office/drawing/2014/main" id="{4FB52B4A-7FA6-7B34-9D02-6F91F5209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52" b="92892" l="10000" r="90000">
                        <a14:foregroundMark x1="53372" y1="27831" x2="51512" y2="42289"/>
                        <a14:foregroundMark x1="67791" y1="27952" x2="65930" y2="35904"/>
                        <a14:foregroundMark x1="63721" y1="8072" x2="63721" y2="8072"/>
                        <a14:foregroundMark x1="24186" y1="64940" x2="24186" y2="64940"/>
                        <a14:foregroundMark x1="23721" y1="61807" x2="25698" y2="68554"/>
                        <a14:foregroundMark x1="62907" y1="59398" x2="51977" y2="86265"/>
                        <a14:foregroundMark x1="53488" y1="61928" x2="66977" y2="79036"/>
                        <a14:foregroundMark x1="65698" y1="58193" x2="59535" y2="77590"/>
                        <a14:foregroundMark x1="56512" y1="59880" x2="53140" y2="64578"/>
                        <a14:foregroundMark x1="49070" y1="92169" x2="54419" y2="9289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627" y="3329773"/>
            <a:ext cx="3039208" cy="293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447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5000">
        <p15:prstTrans prst="wind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1E28F65-7B02-3BBD-1F88-4109FE66F843}"/>
              </a:ext>
            </a:extLst>
          </p:cNvPr>
          <p:cNvGrpSpPr/>
          <p:nvPr/>
        </p:nvGrpSpPr>
        <p:grpSpPr>
          <a:xfrm>
            <a:off x="640308" y="2128805"/>
            <a:ext cx="3792100" cy="1167505"/>
            <a:chOff x="1996439" y="1494788"/>
            <a:chExt cx="3920490" cy="1769109"/>
          </a:xfrm>
        </p:grpSpPr>
        <p:sp>
          <p:nvSpPr>
            <p:cNvPr id="3" name="Shape">
              <a:extLst>
                <a:ext uri="{FF2B5EF4-FFF2-40B4-BE49-F238E27FC236}">
                  <a16:creationId xmlns:a16="http://schemas.microsoft.com/office/drawing/2014/main" id="{DAF8B5F3-E4B1-F31C-635F-CA68B1F6D079}"/>
                </a:ext>
              </a:extLst>
            </p:cNvPr>
            <p:cNvSpPr/>
            <p:nvPr/>
          </p:nvSpPr>
          <p:spPr>
            <a:xfrm>
              <a:off x="1996439" y="1494788"/>
              <a:ext cx="3920490" cy="1769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27" y="0"/>
                  </a:moveTo>
                  <a:lnTo>
                    <a:pt x="973" y="0"/>
                  </a:lnTo>
                  <a:cubicBezTo>
                    <a:pt x="434" y="0"/>
                    <a:pt x="0" y="961"/>
                    <a:pt x="0" y="2155"/>
                  </a:cubicBezTo>
                  <a:lnTo>
                    <a:pt x="0" y="19445"/>
                  </a:lnTo>
                  <a:cubicBezTo>
                    <a:pt x="0" y="20639"/>
                    <a:pt x="434" y="21600"/>
                    <a:pt x="973" y="21600"/>
                  </a:cubicBezTo>
                  <a:lnTo>
                    <a:pt x="16730" y="21600"/>
                  </a:lnTo>
                  <a:lnTo>
                    <a:pt x="21600" y="10808"/>
                  </a:lnTo>
                  <a:lnTo>
                    <a:pt x="21600" y="2171"/>
                  </a:lnTo>
                  <a:cubicBezTo>
                    <a:pt x="21600" y="961"/>
                    <a:pt x="21166" y="0"/>
                    <a:pt x="20627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sz="2000" dirty="0">
                <a:latin typeface="SVN-Helves" panose="02040603050506020204" pitchFamily="18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người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lớn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mới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vướng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tệ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nạn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xã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hội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00" dirty="0"/>
            </a:p>
          </p:txBody>
        </p:sp>
        <p:sp>
          <p:nvSpPr>
            <p:cNvPr id="4" name="Shape">
              <a:extLst>
                <a:ext uri="{FF2B5EF4-FFF2-40B4-BE49-F238E27FC236}">
                  <a16:creationId xmlns:a16="http://schemas.microsoft.com/office/drawing/2014/main" id="{8B76493A-D56F-A378-D60B-B7863EB005C5}"/>
                </a:ext>
              </a:extLst>
            </p:cNvPr>
            <p:cNvSpPr/>
            <p:nvPr/>
          </p:nvSpPr>
          <p:spPr>
            <a:xfrm>
              <a:off x="5033009" y="2379974"/>
              <a:ext cx="883920" cy="88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1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4314" y="0"/>
                  </a:lnTo>
                  <a:cubicBezTo>
                    <a:pt x="1924" y="0"/>
                    <a:pt x="0" y="1924"/>
                    <a:pt x="0" y="4314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800" dirty="0"/>
                <a:t>a</a:t>
              </a:r>
              <a:endParaRPr sz="28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017886A-E4D4-0C51-C70D-DC7323A3E138}"/>
              </a:ext>
            </a:extLst>
          </p:cNvPr>
          <p:cNvGrpSpPr/>
          <p:nvPr/>
        </p:nvGrpSpPr>
        <p:grpSpPr>
          <a:xfrm>
            <a:off x="6490458" y="2172248"/>
            <a:ext cx="4233110" cy="1250948"/>
            <a:chOff x="1996439" y="1494788"/>
            <a:chExt cx="3920490" cy="1769109"/>
          </a:xfrm>
        </p:grpSpPr>
        <p:sp>
          <p:nvSpPr>
            <p:cNvPr id="6" name="Shape">
              <a:extLst>
                <a:ext uri="{FF2B5EF4-FFF2-40B4-BE49-F238E27FC236}">
                  <a16:creationId xmlns:a16="http://schemas.microsoft.com/office/drawing/2014/main" id="{E3B48325-7028-CBA9-2B1B-8FD1822A8C16}"/>
                </a:ext>
              </a:extLst>
            </p:cNvPr>
            <p:cNvSpPr/>
            <p:nvPr/>
          </p:nvSpPr>
          <p:spPr>
            <a:xfrm>
              <a:off x="1996439" y="1494788"/>
              <a:ext cx="3920490" cy="1769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27" y="0"/>
                  </a:moveTo>
                  <a:lnTo>
                    <a:pt x="973" y="0"/>
                  </a:lnTo>
                  <a:cubicBezTo>
                    <a:pt x="434" y="0"/>
                    <a:pt x="0" y="961"/>
                    <a:pt x="0" y="2155"/>
                  </a:cubicBezTo>
                  <a:lnTo>
                    <a:pt x="0" y="19445"/>
                  </a:lnTo>
                  <a:cubicBezTo>
                    <a:pt x="0" y="20639"/>
                    <a:pt x="434" y="21600"/>
                    <a:pt x="973" y="21600"/>
                  </a:cubicBezTo>
                  <a:lnTo>
                    <a:pt x="16730" y="21600"/>
                  </a:lnTo>
                  <a:lnTo>
                    <a:pt x="21600" y="10808"/>
                  </a:lnTo>
                  <a:lnTo>
                    <a:pt x="21600" y="2171"/>
                  </a:lnTo>
                  <a:cubicBezTo>
                    <a:pt x="21600" y="961"/>
                    <a:pt x="21166" y="0"/>
                    <a:pt x="20627" y="0"/>
                  </a:cubicBezTo>
                  <a:close/>
                </a:path>
              </a:pathLst>
            </a:custGeom>
            <a:solidFill>
              <a:srgbClr val="F3CEFE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sz="2000" dirty="0">
                <a:latin typeface="SVN-Helves" panose="02040603050506020204" pitchFamily="18" charset="0"/>
              </a:endParaRPr>
            </a:p>
            <a:p>
              <a:pPr algn="just">
                <a:lnSpc>
                  <a:spcPct val="115000"/>
                </a:lnSpc>
                <a:tabLst>
                  <a:tab pos="644525" algn="l"/>
                </a:tabLst>
              </a:pP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Nếu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đủ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bản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lĩnh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thì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sử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dụng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ma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tuý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một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lần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cũng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không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sao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.</a:t>
              </a:r>
            </a:p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00" dirty="0"/>
            </a:p>
          </p:txBody>
        </p:sp>
        <p:sp>
          <p:nvSpPr>
            <p:cNvPr id="7" name="Shape">
              <a:extLst>
                <a:ext uri="{FF2B5EF4-FFF2-40B4-BE49-F238E27FC236}">
                  <a16:creationId xmlns:a16="http://schemas.microsoft.com/office/drawing/2014/main" id="{D5AC2C93-E12F-CCD1-2BD6-546A20FD6087}"/>
                </a:ext>
              </a:extLst>
            </p:cNvPr>
            <p:cNvSpPr/>
            <p:nvPr/>
          </p:nvSpPr>
          <p:spPr>
            <a:xfrm>
              <a:off x="5033009" y="2379974"/>
              <a:ext cx="883920" cy="88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1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4314" y="0"/>
                  </a:lnTo>
                  <a:cubicBezTo>
                    <a:pt x="1924" y="0"/>
                    <a:pt x="0" y="1924"/>
                    <a:pt x="0" y="4314"/>
                  </a:cubicBezTo>
                  <a:close/>
                </a:path>
              </a:pathLst>
            </a:custGeom>
            <a:solidFill>
              <a:srgbClr val="954ECA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800" dirty="0"/>
                <a:t>d</a:t>
              </a:r>
              <a:endParaRPr sz="28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DC6B504-538D-5E71-7C5A-BB8D2D40E289}"/>
              </a:ext>
            </a:extLst>
          </p:cNvPr>
          <p:cNvGrpSpPr/>
          <p:nvPr/>
        </p:nvGrpSpPr>
        <p:grpSpPr>
          <a:xfrm>
            <a:off x="1407011" y="3606121"/>
            <a:ext cx="4010108" cy="1251394"/>
            <a:chOff x="4538727" y="-1071076"/>
            <a:chExt cx="3920490" cy="1769109"/>
          </a:xfrm>
          <a:solidFill>
            <a:srgbClr val="F3CEFE"/>
          </a:solidFill>
        </p:grpSpPr>
        <p:sp>
          <p:nvSpPr>
            <p:cNvPr id="9" name="Shape">
              <a:extLst>
                <a:ext uri="{FF2B5EF4-FFF2-40B4-BE49-F238E27FC236}">
                  <a16:creationId xmlns:a16="http://schemas.microsoft.com/office/drawing/2014/main" id="{4EE9FC05-4284-B01D-720D-1CC58D425F3A}"/>
                </a:ext>
              </a:extLst>
            </p:cNvPr>
            <p:cNvSpPr/>
            <p:nvPr/>
          </p:nvSpPr>
          <p:spPr>
            <a:xfrm>
              <a:off x="4538727" y="-1071076"/>
              <a:ext cx="3920490" cy="1769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27" y="0"/>
                  </a:moveTo>
                  <a:lnTo>
                    <a:pt x="973" y="0"/>
                  </a:lnTo>
                  <a:cubicBezTo>
                    <a:pt x="434" y="0"/>
                    <a:pt x="0" y="961"/>
                    <a:pt x="0" y="2155"/>
                  </a:cubicBezTo>
                  <a:lnTo>
                    <a:pt x="0" y="19445"/>
                  </a:lnTo>
                  <a:cubicBezTo>
                    <a:pt x="0" y="20639"/>
                    <a:pt x="434" y="21600"/>
                    <a:pt x="973" y="21600"/>
                  </a:cubicBezTo>
                  <a:lnTo>
                    <a:pt x="16730" y="21600"/>
                  </a:lnTo>
                  <a:lnTo>
                    <a:pt x="21600" y="10808"/>
                  </a:lnTo>
                  <a:lnTo>
                    <a:pt x="21600" y="2171"/>
                  </a:lnTo>
                  <a:cubicBezTo>
                    <a:pt x="21600" y="961"/>
                    <a:pt x="21166" y="0"/>
                    <a:pt x="20627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sz="2000" dirty="0">
                <a:latin typeface="SVN-Helves" panose="02040603050506020204" pitchFamily="18" charset="0"/>
              </a:endParaRPr>
            </a:p>
            <a:p>
              <a:pPr algn="just">
                <a:lnSpc>
                  <a:spcPct val="115000"/>
                </a:lnSpc>
                <a:tabLst>
                  <a:tab pos="644525" algn="l"/>
                </a:tabLst>
              </a:pP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Đánh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bài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ăn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tiền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để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vui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,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không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gọi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là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tệ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nạn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xã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hội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.</a:t>
              </a:r>
            </a:p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00" dirty="0"/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ABE867DC-9BBB-21DD-B147-8289EC9EE03E}"/>
                </a:ext>
              </a:extLst>
            </p:cNvPr>
            <p:cNvSpPr/>
            <p:nvPr/>
          </p:nvSpPr>
          <p:spPr>
            <a:xfrm>
              <a:off x="7575297" y="-186522"/>
              <a:ext cx="883920" cy="88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1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4314" y="0"/>
                  </a:lnTo>
                  <a:cubicBezTo>
                    <a:pt x="1924" y="0"/>
                    <a:pt x="0" y="1924"/>
                    <a:pt x="0" y="4314"/>
                  </a:cubicBezTo>
                  <a:close/>
                </a:path>
              </a:pathLst>
            </a:custGeom>
            <a:solidFill>
              <a:srgbClr val="954ECA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800" dirty="0"/>
                <a:t>b</a:t>
              </a:r>
              <a:endParaRPr sz="28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5BB2A9-4F4C-B09A-AFBE-9D945EE83F23}"/>
              </a:ext>
            </a:extLst>
          </p:cNvPr>
          <p:cNvGrpSpPr/>
          <p:nvPr/>
        </p:nvGrpSpPr>
        <p:grpSpPr>
          <a:xfrm>
            <a:off x="673441" y="5273897"/>
            <a:ext cx="4358275" cy="1115094"/>
            <a:chOff x="1996439" y="1494788"/>
            <a:chExt cx="3920490" cy="1769109"/>
          </a:xfrm>
        </p:grpSpPr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372B6772-43C3-DD76-07D8-0E07FCF7C14A}"/>
                </a:ext>
              </a:extLst>
            </p:cNvPr>
            <p:cNvSpPr/>
            <p:nvPr/>
          </p:nvSpPr>
          <p:spPr>
            <a:xfrm>
              <a:off x="1996439" y="1494788"/>
              <a:ext cx="3920490" cy="1769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27" y="0"/>
                  </a:moveTo>
                  <a:lnTo>
                    <a:pt x="973" y="0"/>
                  </a:lnTo>
                  <a:cubicBezTo>
                    <a:pt x="434" y="0"/>
                    <a:pt x="0" y="961"/>
                    <a:pt x="0" y="2155"/>
                  </a:cubicBezTo>
                  <a:lnTo>
                    <a:pt x="0" y="19445"/>
                  </a:lnTo>
                  <a:cubicBezTo>
                    <a:pt x="0" y="20639"/>
                    <a:pt x="434" y="21600"/>
                    <a:pt x="973" y="21600"/>
                  </a:cubicBezTo>
                  <a:lnTo>
                    <a:pt x="16730" y="21600"/>
                  </a:lnTo>
                  <a:lnTo>
                    <a:pt x="21600" y="10808"/>
                  </a:lnTo>
                  <a:lnTo>
                    <a:pt x="21600" y="2171"/>
                  </a:lnTo>
                  <a:cubicBezTo>
                    <a:pt x="21600" y="961"/>
                    <a:pt x="21166" y="0"/>
                    <a:pt x="20627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sz="2000" dirty="0">
                <a:latin typeface="SVN-Helves" panose="02040603050506020204" pitchFamily="18" charset="0"/>
              </a:endParaRPr>
            </a:p>
            <a:p>
              <a:pPr algn="just">
                <a:lnSpc>
                  <a:spcPct val="115000"/>
                </a:lnSpc>
                <a:tabLst>
                  <a:tab pos="644525" algn="l"/>
                </a:tabLst>
              </a:pP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Hút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thuốc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lá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để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thể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hiện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bản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lĩnh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,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sành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điệu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.</a:t>
              </a:r>
            </a:p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00" dirty="0"/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D17DD8C8-B823-7CE0-456C-8310960EEA85}"/>
                </a:ext>
              </a:extLst>
            </p:cNvPr>
            <p:cNvSpPr/>
            <p:nvPr/>
          </p:nvSpPr>
          <p:spPr>
            <a:xfrm>
              <a:off x="5033009" y="2379974"/>
              <a:ext cx="883920" cy="88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1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4314" y="0"/>
                  </a:lnTo>
                  <a:cubicBezTo>
                    <a:pt x="1924" y="0"/>
                    <a:pt x="0" y="1924"/>
                    <a:pt x="0" y="4314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800" dirty="0"/>
                <a:t>c</a:t>
              </a:r>
              <a:endParaRPr sz="28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EF3AC2-B5DF-D2E3-BA78-9BDF46409D67}"/>
              </a:ext>
            </a:extLst>
          </p:cNvPr>
          <p:cNvGrpSpPr/>
          <p:nvPr/>
        </p:nvGrpSpPr>
        <p:grpSpPr>
          <a:xfrm>
            <a:off x="6720408" y="5154341"/>
            <a:ext cx="3921652" cy="1354206"/>
            <a:chOff x="1996439" y="1494787"/>
            <a:chExt cx="3920490" cy="1769110"/>
          </a:xfrm>
        </p:grpSpPr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DDC881C2-34A3-04C8-C9B5-D6C0B52224B8}"/>
                </a:ext>
              </a:extLst>
            </p:cNvPr>
            <p:cNvSpPr/>
            <p:nvPr/>
          </p:nvSpPr>
          <p:spPr>
            <a:xfrm>
              <a:off x="1996439" y="1494787"/>
              <a:ext cx="3920490" cy="1769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27" y="0"/>
                  </a:moveTo>
                  <a:lnTo>
                    <a:pt x="973" y="0"/>
                  </a:lnTo>
                  <a:cubicBezTo>
                    <a:pt x="434" y="0"/>
                    <a:pt x="0" y="961"/>
                    <a:pt x="0" y="2155"/>
                  </a:cubicBezTo>
                  <a:lnTo>
                    <a:pt x="0" y="19445"/>
                  </a:lnTo>
                  <a:cubicBezTo>
                    <a:pt x="0" y="20639"/>
                    <a:pt x="434" y="21600"/>
                    <a:pt x="973" y="21600"/>
                  </a:cubicBezTo>
                  <a:lnTo>
                    <a:pt x="16730" y="21600"/>
                  </a:lnTo>
                  <a:lnTo>
                    <a:pt x="21600" y="10808"/>
                  </a:lnTo>
                  <a:lnTo>
                    <a:pt x="21600" y="2171"/>
                  </a:lnTo>
                  <a:cubicBezTo>
                    <a:pt x="21600" y="961"/>
                    <a:pt x="21166" y="0"/>
                    <a:pt x="20627" y="0"/>
                  </a:cubicBezTo>
                  <a:close/>
                </a:path>
              </a:pathLst>
            </a:custGeom>
            <a:solidFill>
              <a:srgbClr val="F3CEFE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sz="2000" dirty="0">
                <a:latin typeface="SVN-Helves" panose="02040603050506020204" pitchFamily="18" charset="0"/>
              </a:endParaRPr>
            </a:p>
            <a:p>
              <a:pPr algn="just">
                <a:lnSpc>
                  <a:spcPct val="115000"/>
                </a:lnSpc>
                <a:tabLst>
                  <a:tab pos="644525" algn="l"/>
                </a:tabLst>
              </a:pP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Học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sinh tham gia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cá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độ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bóng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đá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sẽ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không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bị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xử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phạt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vì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just">
                <a:lnSpc>
                  <a:spcPct val="115000"/>
                </a:lnSpc>
                <a:tabLst>
                  <a:tab pos="644525" algn="l"/>
                </a:tabLst>
              </a:pP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còn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quá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nhỏ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.</a:t>
              </a:r>
            </a:p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00" dirty="0"/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BD8A0AD2-0019-5B59-CD95-E8887B56CB85}"/>
                </a:ext>
              </a:extLst>
            </p:cNvPr>
            <p:cNvSpPr/>
            <p:nvPr/>
          </p:nvSpPr>
          <p:spPr>
            <a:xfrm>
              <a:off x="5033009" y="2379974"/>
              <a:ext cx="883920" cy="88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1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4314" y="0"/>
                  </a:lnTo>
                  <a:cubicBezTo>
                    <a:pt x="1924" y="0"/>
                    <a:pt x="0" y="1924"/>
                    <a:pt x="0" y="4314"/>
                  </a:cubicBezTo>
                  <a:close/>
                </a:path>
              </a:pathLst>
            </a:custGeom>
            <a:solidFill>
              <a:srgbClr val="954ECA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800" dirty="0"/>
                <a:t>g</a:t>
              </a:r>
              <a:endParaRPr sz="28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18D16A-DD6F-78C0-4B1B-F685FCF5A690}"/>
              </a:ext>
            </a:extLst>
          </p:cNvPr>
          <p:cNvGrpSpPr/>
          <p:nvPr/>
        </p:nvGrpSpPr>
        <p:grpSpPr>
          <a:xfrm>
            <a:off x="8246585" y="3606121"/>
            <a:ext cx="2791693" cy="1167505"/>
            <a:chOff x="4538727" y="-1071076"/>
            <a:chExt cx="3920490" cy="1769109"/>
          </a:xfrm>
          <a:solidFill>
            <a:srgbClr val="F3CEFE"/>
          </a:solidFill>
        </p:grpSpPr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7DD09E4E-D9F2-29F7-AF41-C0E37949D991}"/>
                </a:ext>
              </a:extLst>
            </p:cNvPr>
            <p:cNvSpPr/>
            <p:nvPr/>
          </p:nvSpPr>
          <p:spPr>
            <a:xfrm>
              <a:off x="4538727" y="-1071076"/>
              <a:ext cx="3920490" cy="1769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27" y="0"/>
                  </a:moveTo>
                  <a:lnTo>
                    <a:pt x="973" y="0"/>
                  </a:lnTo>
                  <a:cubicBezTo>
                    <a:pt x="434" y="0"/>
                    <a:pt x="0" y="961"/>
                    <a:pt x="0" y="2155"/>
                  </a:cubicBezTo>
                  <a:lnTo>
                    <a:pt x="0" y="19445"/>
                  </a:lnTo>
                  <a:cubicBezTo>
                    <a:pt x="0" y="20639"/>
                    <a:pt x="434" y="21600"/>
                    <a:pt x="973" y="21600"/>
                  </a:cubicBezTo>
                  <a:lnTo>
                    <a:pt x="16730" y="21600"/>
                  </a:lnTo>
                  <a:lnTo>
                    <a:pt x="21600" y="10808"/>
                  </a:lnTo>
                  <a:lnTo>
                    <a:pt x="21600" y="2171"/>
                  </a:lnTo>
                  <a:cubicBezTo>
                    <a:pt x="21600" y="961"/>
                    <a:pt x="21166" y="0"/>
                    <a:pt x="20627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sz="2000" dirty="0">
                <a:latin typeface="SVN-Helves" panose="02040603050506020204" pitchFamily="18" charset="0"/>
              </a:endParaRPr>
            </a:p>
            <a:p>
              <a:pPr algn="just">
                <a:lnSpc>
                  <a:spcPct val="115000"/>
                </a:lnSpc>
                <a:tabLst>
                  <a:tab pos="644525" algn="l"/>
                </a:tabLst>
              </a:pP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Trò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chơi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điện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tử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có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thể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gây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nghiện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.</a:t>
              </a:r>
            </a:p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00" dirty="0"/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CBE0D4EA-A7DB-4FDF-0802-554AA2FAA320}"/>
                </a:ext>
              </a:extLst>
            </p:cNvPr>
            <p:cNvSpPr/>
            <p:nvPr/>
          </p:nvSpPr>
          <p:spPr>
            <a:xfrm>
              <a:off x="7575297" y="-186522"/>
              <a:ext cx="883920" cy="88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1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4314" y="0"/>
                  </a:lnTo>
                  <a:cubicBezTo>
                    <a:pt x="1924" y="0"/>
                    <a:pt x="0" y="1924"/>
                    <a:pt x="0" y="4314"/>
                  </a:cubicBezTo>
                  <a:close/>
                </a:path>
              </a:pathLst>
            </a:custGeom>
            <a:solidFill>
              <a:srgbClr val="FFC000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800" dirty="0"/>
                <a:t>e</a:t>
              </a:r>
              <a:endParaRPr sz="2800" dirty="0"/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0519CED0-5EB3-6DE6-EBA8-616173BD7FA0}"/>
              </a:ext>
            </a:extLst>
          </p:cNvPr>
          <p:cNvSpPr txBox="1">
            <a:spLocks/>
          </p:cNvSpPr>
          <p:nvPr/>
        </p:nvSpPr>
        <p:spPr>
          <a:xfrm>
            <a:off x="4965667" y="56208"/>
            <a:ext cx="2559596" cy="668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rgbClr val="BF3B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5518A0-8D36-52EE-5B78-5B3F6A31793A}"/>
              </a:ext>
            </a:extLst>
          </p:cNvPr>
          <p:cNvSpPr txBox="1"/>
          <p:nvPr/>
        </p:nvSpPr>
        <p:spPr>
          <a:xfrm>
            <a:off x="3310836" y="706838"/>
            <a:ext cx="602307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6FFE26-A321-F146-D2D1-040D1A90B84C}"/>
              </a:ext>
            </a:extLst>
          </p:cNvPr>
          <p:cNvSpPr txBox="1"/>
          <p:nvPr/>
        </p:nvSpPr>
        <p:spPr>
          <a:xfrm>
            <a:off x="2332150" y="1357330"/>
            <a:ext cx="84091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hay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Vì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15484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5000">
        <p15:prstTrans prst="wind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3C98F5-242B-3D53-F948-5A59530F45A8}"/>
              </a:ext>
            </a:extLst>
          </p:cNvPr>
          <p:cNvSpPr txBox="1"/>
          <p:nvPr/>
        </p:nvSpPr>
        <p:spPr>
          <a:xfrm>
            <a:off x="1961499" y="2047267"/>
            <a:ext cx="6094378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vướng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9531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flip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6B87E54-88EC-6D85-8E5E-126F2C39238B}"/>
              </a:ext>
            </a:extLst>
          </p:cNvPr>
          <p:cNvSpPr txBox="1">
            <a:spLocks/>
          </p:cNvSpPr>
          <p:nvPr/>
        </p:nvSpPr>
        <p:spPr>
          <a:xfrm>
            <a:off x="4152226" y="3217424"/>
            <a:ext cx="7336139" cy="923330"/>
          </a:xfrm>
          <a:prstGeom prst="rect">
            <a:avLst/>
          </a:prstGeom>
          <a:solidFill>
            <a:srgbClr val="FFCA96"/>
          </a:solidFill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nhiều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ma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tuý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mại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dâm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322C20-CD5F-0F54-840C-433553B998D3}"/>
              </a:ext>
            </a:extLst>
          </p:cNvPr>
          <p:cNvSpPr txBox="1"/>
          <p:nvPr/>
        </p:nvSpPr>
        <p:spPr>
          <a:xfrm>
            <a:off x="4971088" y="430380"/>
            <a:ext cx="29299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00B05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TỔNG KẾT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1B222F-9964-8B20-850E-ED48F7EB12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38747" y="180351"/>
            <a:ext cx="3876481" cy="957915"/>
            <a:chOff x="2403" y="187"/>
            <a:chExt cx="3090" cy="808"/>
          </a:xfrm>
          <a:solidFill>
            <a:srgbClr val="1F1201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44147A3-0A50-CBF2-196B-E834CA2C25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3" y="187"/>
              <a:ext cx="3090" cy="808"/>
            </a:xfrm>
            <a:custGeom>
              <a:avLst/>
              <a:gdLst>
                <a:gd name="T0" fmla="*/ 1235 w 1305"/>
                <a:gd name="T1" fmla="*/ 116 h 339"/>
                <a:gd name="T2" fmla="*/ 1299 w 1305"/>
                <a:gd name="T3" fmla="*/ 11 h 339"/>
                <a:gd name="T4" fmla="*/ 868 w 1305"/>
                <a:gd name="T5" fmla="*/ 14 h 339"/>
                <a:gd name="T6" fmla="*/ 862 w 1305"/>
                <a:gd name="T7" fmla="*/ 70 h 339"/>
                <a:gd name="T8" fmla="*/ 408 w 1305"/>
                <a:gd name="T9" fmla="*/ 31 h 339"/>
                <a:gd name="T10" fmla="*/ 1 w 1305"/>
                <a:gd name="T11" fmla="*/ 36 h 339"/>
                <a:gd name="T12" fmla="*/ 20 w 1305"/>
                <a:gd name="T13" fmla="*/ 231 h 339"/>
                <a:gd name="T14" fmla="*/ 174 w 1305"/>
                <a:gd name="T15" fmla="*/ 250 h 339"/>
                <a:gd name="T16" fmla="*/ 61 w 1305"/>
                <a:gd name="T17" fmla="*/ 177 h 339"/>
                <a:gd name="T18" fmla="*/ 45 w 1305"/>
                <a:gd name="T19" fmla="*/ 90 h 339"/>
                <a:gd name="T20" fmla="*/ 44 w 1305"/>
                <a:gd name="T21" fmla="*/ 40 h 339"/>
                <a:gd name="T22" fmla="*/ 14 w 1305"/>
                <a:gd name="T23" fmla="*/ 37 h 339"/>
                <a:gd name="T24" fmla="*/ 189 w 1305"/>
                <a:gd name="T25" fmla="*/ 89 h 339"/>
                <a:gd name="T26" fmla="*/ 199 w 1305"/>
                <a:gd name="T27" fmla="*/ 335 h 339"/>
                <a:gd name="T28" fmla="*/ 778 w 1305"/>
                <a:gd name="T29" fmla="*/ 327 h 339"/>
                <a:gd name="T30" fmla="*/ 1061 w 1305"/>
                <a:gd name="T31" fmla="*/ 273 h 339"/>
                <a:gd name="T32" fmla="*/ 1076 w 1305"/>
                <a:gd name="T33" fmla="*/ 231 h 339"/>
                <a:gd name="T34" fmla="*/ 1299 w 1305"/>
                <a:gd name="T35" fmla="*/ 209 h 339"/>
                <a:gd name="T36" fmla="*/ 909 w 1305"/>
                <a:gd name="T37" fmla="*/ 71 h 339"/>
                <a:gd name="T38" fmla="*/ 925 w 1305"/>
                <a:gd name="T39" fmla="*/ 71 h 339"/>
                <a:gd name="T40" fmla="*/ 886 w 1305"/>
                <a:gd name="T41" fmla="*/ 30 h 339"/>
                <a:gd name="T42" fmla="*/ 870 w 1305"/>
                <a:gd name="T43" fmla="*/ 25 h 339"/>
                <a:gd name="T44" fmla="*/ 869 w 1305"/>
                <a:gd name="T45" fmla="*/ 70 h 339"/>
                <a:gd name="T46" fmla="*/ 399 w 1305"/>
                <a:gd name="T47" fmla="*/ 56 h 339"/>
                <a:gd name="T48" fmla="*/ 382 w 1305"/>
                <a:gd name="T49" fmla="*/ 47 h 339"/>
                <a:gd name="T50" fmla="*/ 382 w 1305"/>
                <a:gd name="T51" fmla="*/ 47 h 339"/>
                <a:gd name="T52" fmla="*/ 349 w 1305"/>
                <a:gd name="T53" fmla="*/ 70 h 339"/>
                <a:gd name="T54" fmla="*/ 325 w 1305"/>
                <a:gd name="T55" fmla="*/ 63 h 339"/>
                <a:gd name="T56" fmla="*/ 325 w 1305"/>
                <a:gd name="T57" fmla="*/ 76 h 339"/>
                <a:gd name="T58" fmla="*/ 318 w 1305"/>
                <a:gd name="T59" fmla="*/ 76 h 339"/>
                <a:gd name="T60" fmla="*/ 298 w 1305"/>
                <a:gd name="T61" fmla="*/ 70 h 339"/>
                <a:gd name="T62" fmla="*/ 1049 w 1305"/>
                <a:gd name="T63" fmla="*/ 289 h 339"/>
                <a:gd name="T64" fmla="*/ 1042 w 1305"/>
                <a:gd name="T65" fmla="*/ 297 h 339"/>
                <a:gd name="T66" fmla="*/ 762 w 1305"/>
                <a:gd name="T67" fmla="*/ 315 h 339"/>
                <a:gd name="T68" fmla="*/ 192 w 1305"/>
                <a:gd name="T69" fmla="*/ 310 h 339"/>
                <a:gd name="T70" fmla="*/ 213 w 1305"/>
                <a:gd name="T71" fmla="*/ 302 h 339"/>
                <a:gd name="T72" fmla="*/ 192 w 1305"/>
                <a:gd name="T73" fmla="*/ 236 h 339"/>
                <a:gd name="T74" fmla="*/ 223 w 1305"/>
                <a:gd name="T75" fmla="*/ 111 h 339"/>
                <a:gd name="T76" fmla="*/ 196 w 1305"/>
                <a:gd name="T77" fmla="*/ 104 h 339"/>
                <a:gd name="T78" fmla="*/ 1036 w 1305"/>
                <a:gd name="T79" fmla="*/ 88 h 339"/>
                <a:gd name="T80" fmla="*/ 1043 w 1305"/>
                <a:gd name="T81" fmla="*/ 99 h 339"/>
                <a:gd name="T82" fmla="*/ 1049 w 1305"/>
                <a:gd name="T83" fmla="*/ 289 h 339"/>
                <a:gd name="T84" fmla="*/ 947 w 1305"/>
                <a:gd name="T85" fmla="*/ 72 h 339"/>
                <a:gd name="T86" fmla="*/ 952 w 1305"/>
                <a:gd name="T87" fmla="*/ 62 h 339"/>
                <a:gd name="T88" fmla="*/ 968 w 1305"/>
                <a:gd name="T89" fmla="*/ 72 h 339"/>
                <a:gd name="T90" fmla="*/ 1004 w 1305"/>
                <a:gd name="T91" fmla="*/ 73 h 339"/>
                <a:gd name="T92" fmla="*/ 1176 w 1305"/>
                <a:gd name="T93" fmla="*/ 209 h 339"/>
                <a:gd name="T94" fmla="*/ 1059 w 1305"/>
                <a:gd name="T95" fmla="*/ 210 h 339"/>
                <a:gd name="T96" fmla="*/ 1071 w 1305"/>
                <a:gd name="T97" fmla="*/ 206 h 339"/>
                <a:gd name="T98" fmla="*/ 1044 w 1305"/>
                <a:gd name="T99" fmla="*/ 78 h 339"/>
                <a:gd name="T100" fmla="*/ 972 w 1305"/>
                <a:gd name="T101" fmla="*/ 44 h 339"/>
                <a:gd name="T102" fmla="*/ 949 w 1305"/>
                <a:gd name="T103" fmla="*/ 41 h 339"/>
                <a:gd name="T104" fmla="*/ 1232 w 1305"/>
                <a:gd name="T105" fmla="*/ 99 h 339"/>
                <a:gd name="T106" fmla="*/ 1269 w 1305"/>
                <a:gd name="T107" fmla="*/ 185 h 339"/>
                <a:gd name="T108" fmla="*/ 1280 w 1305"/>
                <a:gd name="T109" fmla="*/ 18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05" h="339">
                  <a:moveTo>
                    <a:pt x="1303" y="200"/>
                  </a:moveTo>
                  <a:cubicBezTo>
                    <a:pt x="1293" y="186"/>
                    <a:pt x="1281" y="173"/>
                    <a:pt x="1269" y="160"/>
                  </a:cubicBezTo>
                  <a:cubicBezTo>
                    <a:pt x="1263" y="152"/>
                    <a:pt x="1256" y="145"/>
                    <a:pt x="1250" y="138"/>
                  </a:cubicBezTo>
                  <a:cubicBezTo>
                    <a:pt x="1244" y="132"/>
                    <a:pt x="1233" y="124"/>
                    <a:pt x="1235" y="116"/>
                  </a:cubicBezTo>
                  <a:cubicBezTo>
                    <a:pt x="1236" y="109"/>
                    <a:pt x="1245" y="99"/>
                    <a:pt x="1249" y="93"/>
                  </a:cubicBezTo>
                  <a:cubicBezTo>
                    <a:pt x="1254" y="85"/>
                    <a:pt x="1260" y="77"/>
                    <a:pt x="1265" y="68"/>
                  </a:cubicBezTo>
                  <a:cubicBezTo>
                    <a:pt x="1276" y="50"/>
                    <a:pt x="1287" y="32"/>
                    <a:pt x="1298" y="14"/>
                  </a:cubicBezTo>
                  <a:cubicBezTo>
                    <a:pt x="1299" y="13"/>
                    <a:pt x="1299" y="12"/>
                    <a:pt x="1299" y="11"/>
                  </a:cubicBezTo>
                  <a:cubicBezTo>
                    <a:pt x="1303" y="8"/>
                    <a:pt x="1300" y="0"/>
                    <a:pt x="1294" y="1"/>
                  </a:cubicBezTo>
                  <a:cubicBezTo>
                    <a:pt x="1154" y="22"/>
                    <a:pt x="1012" y="26"/>
                    <a:pt x="872" y="13"/>
                  </a:cubicBezTo>
                  <a:cubicBezTo>
                    <a:pt x="870" y="13"/>
                    <a:pt x="869" y="14"/>
                    <a:pt x="868" y="15"/>
                  </a:cubicBezTo>
                  <a:cubicBezTo>
                    <a:pt x="868" y="15"/>
                    <a:pt x="868" y="14"/>
                    <a:pt x="868" y="14"/>
                  </a:cubicBezTo>
                  <a:cubicBezTo>
                    <a:pt x="867" y="11"/>
                    <a:pt x="862" y="12"/>
                    <a:pt x="862" y="15"/>
                  </a:cubicBezTo>
                  <a:cubicBezTo>
                    <a:pt x="861" y="24"/>
                    <a:pt x="862" y="34"/>
                    <a:pt x="862" y="44"/>
                  </a:cubicBezTo>
                  <a:cubicBezTo>
                    <a:pt x="862" y="52"/>
                    <a:pt x="860" y="61"/>
                    <a:pt x="862" y="69"/>
                  </a:cubicBezTo>
                  <a:cubicBezTo>
                    <a:pt x="862" y="70"/>
                    <a:pt x="862" y="70"/>
                    <a:pt x="862" y="70"/>
                  </a:cubicBezTo>
                  <a:cubicBezTo>
                    <a:pt x="710" y="68"/>
                    <a:pt x="559" y="69"/>
                    <a:pt x="407" y="73"/>
                  </a:cubicBezTo>
                  <a:cubicBezTo>
                    <a:pt x="408" y="68"/>
                    <a:pt x="408" y="62"/>
                    <a:pt x="409" y="57"/>
                  </a:cubicBezTo>
                  <a:cubicBezTo>
                    <a:pt x="409" y="49"/>
                    <a:pt x="410" y="41"/>
                    <a:pt x="409" y="33"/>
                  </a:cubicBezTo>
                  <a:cubicBezTo>
                    <a:pt x="409" y="32"/>
                    <a:pt x="409" y="31"/>
                    <a:pt x="408" y="31"/>
                  </a:cubicBezTo>
                  <a:cubicBezTo>
                    <a:pt x="407" y="30"/>
                    <a:pt x="406" y="29"/>
                    <a:pt x="404" y="29"/>
                  </a:cubicBezTo>
                  <a:cubicBezTo>
                    <a:pt x="338" y="26"/>
                    <a:pt x="272" y="26"/>
                    <a:pt x="206" y="26"/>
                  </a:cubicBezTo>
                  <a:cubicBezTo>
                    <a:pt x="141" y="26"/>
                    <a:pt x="74" y="24"/>
                    <a:pt x="9" y="30"/>
                  </a:cubicBezTo>
                  <a:cubicBezTo>
                    <a:pt x="6" y="27"/>
                    <a:pt x="0" y="31"/>
                    <a:pt x="1" y="36"/>
                  </a:cubicBezTo>
                  <a:cubicBezTo>
                    <a:pt x="10" y="71"/>
                    <a:pt x="38" y="103"/>
                    <a:pt x="63" y="128"/>
                  </a:cubicBezTo>
                  <a:cubicBezTo>
                    <a:pt x="73" y="138"/>
                    <a:pt x="73" y="139"/>
                    <a:pt x="65" y="151"/>
                  </a:cubicBezTo>
                  <a:cubicBezTo>
                    <a:pt x="59" y="159"/>
                    <a:pt x="53" y="167"/>
                    <a:pt x="48" y="176"/>
                  </a:cubicBezTo>
                  <a:cubicBezTo>
                    <a:pt x="37" y="193"/>
                    <a:pt x="26" y="211"/>
                    <a:pt x="20" y="231"/>
                  </a:cubicBezTo>
                  <a:cubicBezTo>
                    <a:pt x="19" y="234"/>
                    <a:pt x="22" y="236"/>
                    <a:pt x="24" y="235"/>
                  </a:cubicBezTo>
                  <a:cubicBezTo>
                    <a:pt x="24" y="237"/>
                    <a:pt x="24" y="239"/>
                    <a:pt x="27" y="239"/>
                  </a:cubicBezTo>
                  <a:cubicBezTo>
                    <a:pt x="50" y="243"/>
                    <a:pt x="74" y="244"/>
                    <a:pt x="98" y="246"/>
                  </a:cubicBezTo>
                  <a:cubicBezTo>
                    <a:pt x="123" y="248"/>
                    <a:pt x="149" y="252"/>
                    <a:pt x="174" y="250"/>
                  </a:cubicBezTo>
                  <a:cubicBezTo>
                    <a:pt x="179" y="249"/>
                    <a:pt x="181" y="242"/>
                    <a:pt x="176" y="241"/>
                  </a:cubicBezTo>
                  <a:cubicBezTo>
                    <a:pt x="152" y="236"/>
                    <a:pt x="128" y="236"/>
                    <a:pt x="104" y="235"/>
                  </a:cubicBezTo>
                  <a:cubicBezTo>
                    <a:pt x="79" y="233"/>
                    <a:pt x="53" y="231"/>
                    <a:pt x="28" y="232"/>
                  </a:cubicBezTo>
                  <a:cubicBezTo>
                    <a:pt x="40" y="214"/>
                    <a:pt x="50" y="195"/>
                    <a:pt x="61" y="177"/>
                  </a:cubicBezTo>
                  <a:cubicBezTo>
                    <a:pt x="68" y="167"/>
                    <a:pt x="77" y="157"/>
                    <a:pt x="83" y="147"/>
                  </a:cubicBezTo>
                  <a:cubicBezTo>
                    <a:pt x="86" y="142"/>
                    <a:pt x="87" y="139"/>
                    <a:pt x="84" y="133"/>
                  </a:cubicBezTo>
                  <a:cubicBezTo>
                    <a:pt x="81" y="126"/>
                    <a:pt x="73" y="121"/>
                    <a:pt x="67" y="115"/>
                  </a:cubicBezTo>
                  <a:cubicBezTo>
                    <a:pt x="60" y="107"/>
                    <a:pt x="52" y="99"/>
                    <a:pt x="45" y="90"/>
                  </a:cubicBezTo>
                  <a:cubicBezTo>
                    <a:pt x="35" y="77"/>
                    <a:pt x="27" y="62"/>
                    <a:pt x="19" y="48"/>
                  </a:cubicBezTo>
                  <a:cubicBezTo>
                    <a:pt x="23" y="48"/>
                    <a:pt x="27" y="48"/>
                    <a:pt x="31" y="48"/>
                  </a:cubicBezTo>
                  <a:cubicBezTo>
                    <a:pt x="35" y="48"/>
                    <a:pt x="40" y="49"/>
                    <a:pt x="44" y="47"/>
                  </a:cubicBezTo>
                  <a:cubicBezTo>
                    <a:pt x="48" y="46"/>
                    <a:pt x="48" y="42"/>
                    <a:pt x="44" y="40"/>
                  </a:cubicBezTo>
                  <a:cubicBezTo>
                    <a:pt x="40" y="39"/>
                    <a:pt x="35" y="39"/>
                    <a:pt x="31" y="40"/>
                  </a:cubicBezTo>
                  <a:cubicBezTo>
                    <a:pt x="26" y="40"/>
                    <a:pt x="21" y="40"/>
                    <a:pt x="17" y="40"/>
                  </a:cubicBezTo>
                  <a:cubicBezTo>
                    <a:pt x="16" y="40"/>
                    <a:pt x="16" y="40"/>
                    <a:pt x="15" y="40"/>
                  </a:cubicBezTo>
                  <a:cubicBezTo>
                    <a:pt x="15" y="39"/>
                    <a:pt x="14" y="38"/>
                    <a:pt x="14" y="37"/>
                  </a:cubicBezTo>
                  <a:cubicBezTo>
                    <a:pt x="78" y="39"/>
                    <a:pt x="142" y="36"/>
                    <a:pt x="206" y="36"/>
                  </a:cubicBezTo>
                  <a:cubicBezTo>
                    <a:pt x="263" y="36"/>
                    <a:pt x="320" y="37"/>
                    <a:pt x="377" y="38"/>
                  </a:cubicBezTo>
                  <a:cubicBezTo>
                    <a:pt x="317" y="58"/>
                    <a:pt x="254" y="69"/>
                    <a:pt x="191" y="81"/>
                  </a:cubicBezTo>
                  <a:cubicBezTo>
                    <a:pt x="187" y="81"/>
                    <a:pt x="187" y="86"/>
                    <a:pt x="189" y="89"/>
                  </a:cubicBezTo>
                  <a:cubicBezTo>
                    <a:pt x="188" y="90"/>
                    <a:pt x="187" y="91"/>
                    <a:pt x="187" y="93"/>
                  </a:cubicBezTo>
                  <a:cubicBezTo>
                    <a:pt x="183" y="143"/>
                    <a:pt x="182" y="192"/>
                    <a:pt x="180" y="242"/>
                  </a:cubicBezTo>
                  <a:cubicBezTo>
                    <a:pt x="179" y="263"/>
                    <a:pt x="177" y="284"/>
                    <a:pt x="178" y="304"/>
                  </a:cubicBezTo>
                  <a:cubicBezTo>
                    <a:pt x="179" y="318"/>
                    <a:pt x="185" y="330"/>
                    <a:pt x="199" y="335"/>
                  </a:cubicBezTo>
                  <a:cubicBezTo>
                    <a:pt x="217" y="339"/>
                    <a:pt x="238" y="336"/>
                    <a:pt x="255" y="336"/>
                  </a:cubicBezTo>
                  <a:cubicBezTo>
                    <a:pt x="282" y="335"/>
                    <a:pt x="309" y="335"/>
                    <a:pt x="335" y="335"/>
                  </a:cubicBezTo>
                  <a:cubicBezTo>
                    <a:pt x="384" y="334"/>
                    <a:pt x="433" y="333"/>
                    <a:pt x="482" y="333"/>
                  </a:cubicBezTo>
                  <a:cubicBezTo>
                    <a:pt x="581" y="331"/>
                    <a:pt x="679" y="329"/>
                    <a:pt x="778" y="327"/>
                  </a:cubicBezTo>
                  <a:cubicBezTo>
                    <a:pt x="828" y="326"/>
                    <a:pt x="878" y="324"/>
                    <a:pt x="928" y="323"/>
                  </a:cubicBezTo>
                  <a:cubicBezTo>
                    <a:pt x="950" y="322"/>
                    <a:pt x="972" y="322"/>
                    <a:pt x="995" y="321"/>
                  </a:cubicBezTo>
                  <a:cubicBezTo>
                    <a:pt x="1011" y="321"/>
                    <a:pt x="1036" y="325"/>
                    <a:pt x="1051" y="315"/>
                  </a:cubicBezTo>
                  <a:cubicBezTo>
                    <a:pt x="1064" y="305"/>
                    <a:pt x="1061" y="287"/>
                    <a:pt x="1061" y="273"/>
                  </a:cubicBezTo>
                  <a:cubicBezTo>
                    <a:pt x="1060" y="259"/>
                    <a:pt x="1060" y="245"/>
                    <a:pt x="1059" y="232"/>
                  </a:cubicBezTo>
                  <a:cubicBezTo>
                    <a:pt x="1061" y="232"/>
                    <a:pt x="1063" y="232"/>
                    <a:pt x="1065" y="232"/>
                  </a:cubicBezTo>
                  <a:cubicBezTo>
                    <a:pt x="1068" y="233"/>
                    <a:pt x="1072" y="234"/>
                    <a:pt x="1074" y="233"/>
                  </a:cubicBezTo>
                  <a:cubicBezTo>
                    <a:pt x="1075" y="232"/>
                    <a:pt x="1076" y="232"/>
                    <a:pt x="1076" y="231"/>
                  </a:cubicBezTo>
                  <a:cubicBezTo>
                    <a:pt x="1090" y="231"/>
                    <a:pt x="1104" y="229"/>
                    <a:pt x="1118" y="227"/>
                  </a:cubicBezTo>
                  <a:cubicBezTo>
                    <a:pt x="1138" y="225"/>
                    <a:pt x="1159" y="223"/>
                    <a:pt x="1180" y="221"/>
                  </a:cubicBezTo>
                  <a:cubicBezTo>
                    <a:pt x="1199" y="219"/>
                    <a:pt x="1219" y="217"/>
                    <a:pt x="1239" y="215"/>
                  </a:cubicBezTo>
                  <a:cubicBezTo>
                    <a:pt x="1258" y="213"/>
                    <a:pt x="1280" y="214"/>
                    <a:pt x="1299" y="209"/>
                  </a:cubicBezTo>
                  <a:cubicBezTo>
                    <a:pt x="1301" y="208"/>
                    <a:pt x="1302" y="206"/>
                    <a:pt x="1302" y="204"/>
                  </a:cubicBezTo>
                  <a:cubicBezTo>
                    <a:pt x="1304" y="204"/>
                    <a:pt x="1305" y="202"/>
                    <a:pt x="1303" y="200"/>
                  </a:cubicBezTo>
                  <a:close/>
                  <a:moveTo>
                    <a:pt x="925" y="71"/>
                  </a:moveTo>
                  <a:cubicBezTo>
                    <a:pt x="919" y="71"/>
                    <a:pt x="914" y="71"/>
                    <a:pt x="909" y="71"/>
                  </a:cubicBezTo>
                  <a:cubicBezTo>
                    <a:pt x="908" y="66"/>
                    <a:pt x="907" y="60"/>
                    <a:pt x="906" y="55"/>
                  </a:cubicBezTo>
                  <a:cubicBezTo>
                    <a:pt x="905" y="49"/>
                    <a:pt x="905" y="43"/>
                    <a:pt x="904" y="37"/>
                  </a:cubicBezTo>
                  <a:cubicBezTo>
                    <a:pt x="910" y="39"/>
                    <a:pt x="916" y="41"/>
                    <a:pt x="922" y="43"/>
                  </a:cubicBezTo>
                  <a:cubicBezTo>
                    <a:pt x="920" y="52"/>
                    <a:pt x="920" y="63"/>
                    <a:pt x="925" y="71"/>
                  </a:cubicBezTo>
                  <a:close/>
                  <a:moveTo>
                    <a:pt x="900" y="35"/>
                  </a:moveTo>
                  <a:cubicBezTo>
                    <a:pt x="899" y="46"/>
                    <a:pt x="898" y="60"/>
                    <a:pt x="901" y="71"/>
                  </a:cubicBezTo>
                  <a:cubicBezTo>
                    <a:pt x="897" y="71"/>
                    <a:pt x="894" y="71"/>
                    <a:pt x="890" y="71"/>
                  </a:cubicBezTo>
                  <a:cubicBezTo>
                    <a:pt x="889" y="57"/>
                    <a:pt x="886" y="44"/>
                    <a:pt x="886" y="30"/>
                  </a:cubicBezTo>
                  <a:cubicBezTo>
                    <a:pt x="890" y="32"/>
                    <a:pt x="895" y="34"/>
                    <a:pt x="900" y="35"/>
                  </a:cubicBezTo>
                  <a:close/>
                  <a:moveTo>
                    <a:pt x="869" y="69"/>
                  </a:moveTo>
                  <a:cubicBezTo>
                    <a:pt x="873" y="61"/>
                    <a:pt x="872" y="51"/>
                    <a:pt x="872" y="42"/>
                  </a:cubicBezTo>
                  <a:cubicBezTo>
                    <a:pt x="872" y="36"/>
                    <a:pt x="871" y="30"/>
                    <a:pt x="870" y="25"/>
                  </a:cubicBezTo>
                  <a:cubicBezTo>
                    <a:pt x="870" y="25"/>
                    <a:pt x="870" y="25"/>
                    <a:pt x="870" y="25"/>
                  </a:cubicBezTo>
                  <a:cubicBezTo>
                    <a:pt x="874" y="26"/>
                    <a:pt x="877" y="27"/>
                    <a:pt x="880" y="28"/>
                  </a:cubicBezTo>
                  <a:cubicBezTo>
                    <a:pt x="879" y="42"/>
                    <a:pt x="878" y="57"/>
                    <a:pt x="882" y="71"/>
                  </a:cubicBezTo>
                  <a:cubicBezTo>
                    <a:pt x="878" y="71"/>
                    <a:pt x="873" y="70"/>
                    <a:pt x="869" y="70"/>
                  </a:cubicBezTo>
                  <a:cubicBezTo>
                    <a:pt x="869" y="70"/>
                    <a:pt x="869" y="70"/>
                    <a:pt x="869" y="69"/>
                  </a:cubicBezTo>
                  <a:close/>
                  <a:moveTo>
                    <a:pt x="388" y="45"/>
                  </a:moveTo>
                  <a:cubicBezTo>
                    <a:pt x="392" y="43"/>
                    <a:pt x="397" y="42"/>
                    <a:pt x="402" y="40"/>
                  </a:cubicBezTo>
                  <a:cubicBezTo>
                    <a:pt x="401" y="45"/>
                    <a:pt x="400" y="51"/>
                    <a:pt x="399" y="56"/>
                  </a:cubicBezTo>
                  <a:cubicBezTo>
                    <a:pt x="398" y="62"/>
                    <a:pt x="397" y="68"/>
                    <a:pt x="397" y="73"/>
                  </a:cubicBezTo>
                  <a:cubicBezTo>
                    <a:pt x="395" y="73"/>
                    <a:pt x="392" y="74"/>
                    <a:pt x="389" y="74"/>
                  </a:cubicBezTo>
                  <a:cubicBezTo>
                    <a:pt x="387" y="64"/>
                    <a:pt x="386" y="55"/>
                    <a:pt x="388" y="45"/>
                  </a:cubicBezTo>
                  <a:close/>
                  <a:moveTo>
                    <a:pt x="382" y="47"/>
                  </a:moveTo>
                  <a:cubicBezTo>
                    <a:pt x="380" y="56"/>
                    <a:pt x="379" y="65"/>
                    <a:pt x="381" y="74"/>
                  </a:cubicBezTo>
                  <a:cubicBezTo>
                    <a:pt x="377" y="74"/>
                    <a:pt x="373" y="74"/>
                    <a:pt x="368" y="74"/>
                  </a:cubicBezTo>
                  <a:cubicBezTo>
                    <a:pt x="369" y="66"/>
                    <a:pt x="369" y="59"/>
                    <a:pt x="368" y="51"/>
                  </a:cubicBezTo>
                  <a:cubicBezTo>
                    <a:pt x="373" y="49"/>
                    <a:pt x="377" y="48"/>
                    <a:pt x="382" y="47"/>
                  </a:cubicBezTo>
                  <a:close/>
                  <a:moveTo>
                    <a:pt x="363" y="52"/>
                  </a:moveTo>
                  <a:cubicBezTo>
                    <a:pt x="363" y="60"/>
                    <a:pt x="362" y="67"/>
                    <a:pt x="361" y="74"/>
                  </a:cubicBezTo>
                  <a:cubicBezTo>
                    <a:pt x="357" y="75"/>
                    <a:pt x="353" y="75"/>
                    <a:pt x="349" y="75"/>
                  </a:cubicBezTo>
                  <a:cubicBezTo>
                    <a:pt x="350" y="73"/>
                    <a:pt x="349" y="72"/>
                    <a:pt x="349" y="70"/>
                  </a:cubicBezTo>
                  <a:cubicBezTo>
                    <a:pt x="349" y="66"/>
                    <a:pt x="349" y="61"/>
                    <a:pt x="348" y="57"/>
                  </a:cubicBezTo>
                  <a:cubicBezTo>
                    <a:pt x="353" y="55"/>
                    <a:pt x="358" y="54"/>
                    <a:pt x="363" y="52"/>
                  </a:cubicBezTo>
                  <a:close/>
                  <a:moveTo>
                    <a:pt x="325" y="71"/>
                  </a:moveTo>
                  <a:cubicBezTo>
                    <a:pt x="325" y="68"/>
                    <a:pt x="325" y="66"/>
                    <a:pt x="325" y="63"/>
                  </a:cubicBezTo>
                  <a:cubicBezTo>
                    <a:pt x="331" y="61"/>
                    <a:pt x="337" y="60"/>
                    <a:pt x="343" y="58"/>
                  </a:cubicBezTo>
                  <a:cubicBezTo>
                    <a:pt x="343" y="62"/>
                    <a:pt x="343" y="66"/>
                    <a:pt x="342" y="70"/>
                  </a:cubicBezTo>
                  <a:cubicBezTo>
                    <a:pt x="342" y="72"/>
                    <a:pt x="342" y="73"/>
                    <a:pt x="342" y="75"/>
                  </a:cubicBezTo>
                  <a:cubicBezTo>
                    <a:pt x="336" y="75"/>
                    <a:pt x="330" y="75"/>
                    <a:pt x="325" y="76"/>
                  </a:cubicBezTo>
                  <a:cubicBezTo>
                    <a:pt x="325" y="74"/>
                    <a:pt x="325" y="72"/>
                    <a:pt x="325" y="71"/>
                  </a:cubicBezTo>
                  <a:close/>
                  <a:moveTo>
                    <a:pt x="320" y="64"/>
                  </a:moveTo>
                  <a:cubicBezTo>
                    <a:pt x="320" y="66"/>
                    <a:pt x="319" y="68"/>
                    <a:pt x="319" y="70"/>
                  </a:cubicBezTo>
                  <a:cubicBezTo>
                    <a:pt x="319" y="72"/>
                    <a:pt x="318" y="74"/>
                    <a:pt x="318" y="76"/>
                  </a:cubicBezTo>
                  <a:cubicBezTo>
                    <a:pt x="313" y="76"/>
                    <a:pt x="309" y="76"/>
                    <a:pt x="304" y="76"/>
                  </a:cubicBezTo>
                  <a:cubicBezTo>
                    <a:pt x="303" y="74"/>
                    <a:pt x="302" y="71"/>
                    <a:pt x="302" y="69"/>
                  </a:cubicBezTo>
                  <a:cubicBezTo>
                    <a:pt x="308" y="67"/>
                    <a:pt x="314" y="66"/>
                    <a:pt x="320" y="64"/>
                  </a:cubicBezTo>
                  <a:close/>
                  <a:moveTo>
                    <a:pt x="298" y="70"/>
                  </a:moveTo>
                  <a:cubicBezTo>
                    <a:pt x="298" y="72"/>
                    <a:pt x="298" y="74"/>
                    <a:pt x="299" y="76"/>
                  </a:cubicBezTo>
                  <a:cubicBezTo>
                    <a:pt x="286" y="77"/>
                    <a:pt x="274" y="77"/>
                    <a:pt x="261" y="78"/>
                  </a:cubicBezTo>
                  <a:cubicBezTo>
                    <a:pt x="273" y="75"/>
                    <a:pt x="286" y="72"/>
                    <a:pt x="298" y="70"/>
                  </a:cubicBezTo>
                  <a:close/>
                  <a:moveTo>
                    <a:pt x="1049" y="289"/>
                  </a:moveTo>
                  <a:cubicBezTo>
                    <a:pt x="1047" y="288"/>
                    <a:pt x="1045" y="289"/>
                    <a:pt x="1042" y="289"/>
                  </a:cubicBezTo>
                  <a:cubicBezTo>
                    <a:pt x="1039" y="289"/>
                    <a:pt x="1037" y="289"/>
                    <a:pt x="1034" y="289"/>
                  </a:cubicBezTo>
                  <a:cubicBezTo>
                    <a:pt x="1031" y="290"/>
                    <a:pt x="1031" y="296"/>
                    <a:pt x="1034" y="297"/>
                  </a:cubicBezTo>
                  <a:cubicBezTo>
                    <a:pt x="1037" y="297"/>
                    <a:pt x="1039" y="297"/>
                    <a:pt x="1042" y="297"/>
                  </a:cubicBezTo>
                  <a:cubicBezTo>
                    <a:pt x="1044" y="297"/>
                    <a:pt x="1046" y="297"/>
                    <a:pt x="1048" y="297"/>
                  </a:cubicBezTo>
                  <a:cubicBezTo>
                    <a:pt x="1048" y="297"/>
                    <a:pt x="1048" y="297"/>
                    <a:pt x="1048" y="297"/>
                  </a:cubicBezTo>
                  <a:cubicBezTo>
                    <a:pt x="1044" y="311"/>
                    <a:pt x="1025" y="308"/>
                    <a:pt x="1015" y="308"/>
                  </a:cubicBezTo>
                  <a:cubicBezTo>
                    <a:pt x="930" y="311"/>
                    <a:pt x="846" y="313"/>
                    <a:pt x="762" y="315"/>
                  </a:cubicBezTo>
                  <a:cubicBezTo>
                    <a:pt x="593" y="319"/>
                    <a:pt x="424" y="321"/>
                    <a:pt x="255" y="323"/>
                  </a:cubicBezTo>
                  <a:cubicBezTo>
                    <a:pt x="244" y="323"/>
                    <a:pt x="233" y="323"/>
                    <a:pt x="222" y="323"/>
                  </a:cubicBezTo>
                  <a:cubicBezTo>
                    <a:pt x="217" y="323"/>
                    <a:pt x="212" y="324"/>
                    <a:pt x="207" y="323"/>
                  </a:cubicBezTo>
                  <a:cubicBezTo>
                    <a:pt x="198" y="321"/>
                    <a:pt x="194" y="316"/>
                    <a:pt x="192" y="310"/>
                  </a:cubicBezTo>
                  <a:cubicBezTo>
                    <a:pt x="192" y="310"/>
                    <a:pt x="193" y="310"/>
                    <a:pt x="193" y="310"/>
                  </a:cubicBezTo>
                  <a:cubicBezTo>
                    <a:pt x="195" y="310"/>
                    <a:pt x="198" y="310"/>
                    <a:pt x="200" y="310"/>
                  </a:cubicBezTo>
                  <a:cubicBezTo>
                    <a:pt x="204" y="311"/>
                    <a:pt x="209" y="311"/>
                    <a:pt x="213" y="310"/>
                  </a:cubicBezTo>
                  <a:cubicBezTo>
                    <a:pt x="217" y="309"/>
                    <a:pt x="217" y="303"/>
                    <a:pt x="213" y="302"/>
                  </a:cubicBezTo>
                  <a:cubicBezTo>
                    <a:pt x="209" y="301"/>
                    <a:pt x="204" y="302"/>
                    <a:pt x="200" y="302"/>
                  </a:cubicBezTo>
                  <a:cubicBezTo>
                    <a:pt x="197" y="302"/>
                    <a:pt x="193" y="302"/>
                    <a:pt x="191" y="304"/>
                  </a:cubicBezTo>
                  <a:cubicBezTo>
                    <a:pt x="190" y="303"/>
                    <a:pt x="190" y="301"/>
                    <a:pt x="190" y="299"/>
                  </a:cubicBezTo>
                  <a:cubicBezTo>
                    <a:pt x="189" y="278"/>
                    <a:pt x="192" y="257"/>
                    <a:pt x="192" y="236"/>
                  </a:cubicBezTo>
                  <a:cubicBezTo>
                    <a:pt x="194" y="195"/>
                    <a:pt x="195" y="154"/>
                    <a:pt x="196" y="112"/>
                  </a:cubicBezTo>
                  <a:cubicBezTo>
                    <a:pt x="196" y="113"/>
                    <a:pt x="197" y="113"/>
                    <a:pt x="198" y="113"/>
                  </a:cubicBezTo>
                  <a:cubicBezTo>
                    <a:pt x="202" y="113"/>
                    <a:pt x="207" y="113"/>
                    <a:pt x="211" y="113"/>
                  </a:cubicBezTo>
                  <a:cubicBezTo>
                    <a:pt x="215" y="113"/>
                    <a:pt x="219" y="113"/>
                    <a:pt x="223" y="111"/>
                  </a:cubicBezTo>
                  <a:cubicBezTo>
                    <a:pt x="225" y="110"/>
                    <a:pt x="225" y="107"/>
                    <a:pt x="223" y="106"/>
                  </a:cubicBezTo>
                  <a:cubicBezTo>
                    <a:pt x="219" y="103"/>
                    <a:pt x="215" y="104"/>
                    <a:pt x="211" y="104"/>
                  </a:cubicBezTo>
                  <a:cubicBezTo>
                    <a:pt x="207" y="104"/>
                    <a:pt x="202" y="104"/>
                    <a:pt x="197" y="104"/>
                  </a:cubicBezTo>
                  <a:cubicBezTo>
                    <a:pt x="197" y="104"/>
                    <a:pt x="196" y="104"/>
                    <a:pt x="196" y="104"/>
                  </a:cubicBezTo>
                  <a:cubicBezTo>
                    <a:pt x="196" y="100"/>
                    <a:pt x="196" y="97"/>
                    <a:pt x="196" y="93"/>
                  </a:cubicBezTo>
                  <a:cubicBezTo>
                    <a:pt x="196" y="92"/>
                    <a:pt x="196" y="91"/>
                    <a:pt x="196" y="91"/>
                  </a:cubicBezTo>
                  <a:cubicBezTo>
                    <a:pt x="475" y="80"/>
                    <a:pt x="754" y="78"/>
                    <a:pt x="1033" y="85"/>
                  </a:cubicBezTo>
                  <a:cubicBezTo>
                    <a:pt x="1034" y="86"/>
                    <a:pt x="1035" y="87"/>
                    <a:pt x="1036" y="88"/>
                  </a:cubicBezTo>
                  <a:cubicBezTo>
                    <a:pt x="1038" y="88"/>
                    <a:pt x="1039" y="90"/>
                    <a:pt x="1040" y="92"/>
                  </a:cubicBezTo>
                  <a:cubicBezTo>
                    <a:pt x="1039" y="92"/>
                    <a:pt x="1037" y="91"/>
                    <a:pt x="1035" y="90"/>
                  </a:cubicBezTo>
                  <a:cubicBezTo>
                    <a:pt x="1031" y="89"/>
                    <a:pt x="1028" y="93"/>
                    <a:pt x="1032" y="96"/>
                  </a:cubicBezTo>
                  <a:cubicBezTo>
                    <a:pt x="1035" y="98"/>
                    <a:pt x="1039" y="99"/>
                    <a:pt x="1043" y="99"/>
                  </a:cubicBezTo>
                  <a:cubicBezTo>
                    <a:pt x="1046" y="113"/>
                    <a:pt x="1044" y="135"/>
                    <a:pt x="1044" y="142"/>
                  </a:cubicBezTo>
                  <a:cubicBezTo>
                    <a:pt x="1045" y="164"/>
                    <a:pt x="1045" y="185"/>
                    <a:pt x="1046" y="207"/>
                  </a:cubicBezTo>
                  <a:cubicBezTo>
                    <a:pt x="1047" y="227"/>
                    <a:pt x="1047" y="247"/>
                    <a:pt x="1048" y="266"/>
                  </a:cubicBezTo>
                  <a:cubicBezTo>
                    <a:pt x="1048" y="272"/>
                    <a:pt x="1050" y="281"/>
                    <a:pt x="1049" y="289"/>
                  </a:cubicBezTo>
                  <a:close/>
                  <a:moveTo>
                    <a:pt x="928" y="45"/>
                  </a:moveTo>
                  <a:cubicBezTo>
                    <a:pt x="934" y="48"/>
                    <a:pt x="940" y="50"/>
                    <a:pt x="946" y="52"/>
                  </a:cubicBezTo>
                  <a:cubicBezTo>
                    <a:pt x="946" y="56"/>
                    <a:pt x="946" y="59"/>
                    <a:pt x="946" y="62"/>
                  </a:cubicBezTo>
                  <a:cubicBezTo>
                    <a:pt x="947" y="66"/>
                    <a:pt x="946" y="69"/>
                    <a:pt x="947" y="72"/>
                  </a:cubicBezTo>
                  <a:cubicBezTo>
                    <a:pt x="942" y="72"/>
                    <a:pt x="937" y="72"/>
                    <a:pt x="932" y="71"/>
                  </a:cubicBezTo>
                  <a:cubicBezTo>
                    <a:pt x="931" y="66"/>
                    <a:pt x="929" y="62"/>
                    <a:pt x="928" y="57"/>
                  </a:cubicBezTo>
                  <a:cubicBezTo>
                    <a:pt x="927" y="53"/>
                    <a:pt x="927" y="49"/>
                    <a:pt x="928" y="45"/>
                  </a:cubicBezTo>
                  <a:close/>
                  <a:moveTo>
                    <a:pt x="952" y="62"/>
                  </a:moveTo>
                  <a:cubicBezTo>
                    <a:pt x="952" y="59"/>
                    <a:pt x="952" y="57"/>
                    <a:pt x="951" y="54"/>
                  </a:cubicBezTo>
                  <a:cubicBezTo>
                    <a:pt x="957" y="56"/>
                    <a:pt x="962" y="58"/>
                    <a:pt x="967" y="60"/>
                  </a:cubicBezTo>
                  <a:cubicBezTo>
                    <a:pt x="968" y="62"/>
                    <a:pt x="968" y="64"/>
                    <a:pt x="968" y="67"/>
                  </a:cubicBezTo>
                  <a:cubicBezTo>
                    <a:pt x="968" y="68"/>
                    <a:pt x="968" y="70"/>
                    <a:pt x="968" y="72"/>
                  </a:cubicBezTo>
                  <a:cubicBezTo>
                    <a:pt x="963" y="72"/>
                    <a:pt x="958" y="72"/>
                    <a:pt x="953" y="72"/>
                  </a:cubicBezTo>
                  <a:cubicBezTo>
                    <a:pt x="954" y="68"/>
                    <a:pt x="953" y="65"/>
                    <a:pt x="952" y="62"/>
                  </a:cubicBezTo>
                  <a:close/>
                  <a:moveTo>
                    <a:pt x="974" y="62"/>
                  </a:moveTo>
                  <a:cubicBezTo>
                    <a:pt x="984" y="66"/>
                    <a:pt x="994" y="69"/>
                    <a:pt x="1004" y="73"/>
                  </a:cubicBezTo>
                  <a:cubicBezTo>
                    <a:pt x="994" y="73"/>
                    <a:pt x="984" y="72"/>
                    <a:pt x="975" y="72"/>
                  </a:cubicBezTo>
                  <a:cubicBezTo>
                    <a:pt x="975" y="69"/>
                    <a:pt x="975" y="66"/>
                    <a:pt x="974" y="62"/>
                  </a:cubicBezTo>
                  <a:close/>
                  <a:moveTo>
                    <a:pt x="1239" y="203"/>
                  </a:moveTo>
                  <a:cubicBezTo>
                    <a:pt x="1218" y="205"/>
                    <a:pt x="1197" y="207"/>
                    <a:pt x="1176" y="209"/>
                  </a:cubicBezTo>
                  <a:cubicBezTo>
                    <a:pt x="1156" y="211"/>
                    <a:pt x="1135" y="213"/>
                    <a:pt x="1114" y="216"/>
                  </a:cubicBezTo>
                  <a:cubicBezTo>
                    <a:pt x="1098" y="218"/>
                    <a:pt x="1080" y="219"/>
                    <a:pt x="1064" y="225"/>
                  </a:cubicBezTo>
                  <a:cubicBezTo>
                    <a:pt x="1062" y="225"/>
                    <a:pt x="1061" y="225"/>
                    <a:pt x="1059" y="225"/>
                  </a:cubicBezTo>
                  <a:cubicBezTo>
                    <a:pt x="1059" y="220"/>
                    <a:pt x="1059" y="215"/>
                    <a:pt x="1059" y="210"/>
                  </a:cubicBezTo>
                  <a:cubicBezTo>
                    <a:pt x="1062" y="212"/>
                    <a:pt x="1065" y="213"/>
                    <a:pt x="1069" y="214"/>
                  </a:cubicBezTo>
                  <a:cubicBezTo>
                    <a:pt x="1073" y="214"/>
                    <a:pt x="1078" y="215"/>
                    <a:pt x="1081" y="212"/>
                  </a:cubicBezTo>
                  <a:cubicBezTo>
                    <a:pt x="1082" y="211"/>
                    <a:pt x="1082" y="210"/>
                    <a:pt x="1081" y="209"/>
                  </a:cubicBezTo>
                  <a:cubicBezTo>
                    <a:pt x="1078" y="206"/>
                    <a:pt x="1075" y="207"/>
                    <a:pt x="1071" y="206"/>
                  </a:cubicBezTo>
                  <a:cubicBezTo>
                    <a:pt x="1067" y="206"/>
                    <a:pt x="1062" y="205"/>
                    <a:pt x="1058" y="204"/>
                  </a:cubicBezTo>
                  <a:cubicBezTo>
                    <a:pt x="1058" y="199"/>
                    <a:pt x="1058" y="193"/>
                    <a:pt x="1058" y="188"/>
                  </a:cubicBezTo>
                  <a:cubicBezTo>
                    <a:pt x="1057" y="161"/>
                    <a:pt x="1056" y="135"/>
                    <a:pt x="1055" y="109"/>
                  </a:cubicBezTo>
                  <a:cubicBezTo>
                    <a:pt x="1055" y="97"/>
                    <a:pt x="1054" y="84"/>
                    <a:pt x="1044" y="78"/>
                  </a:cubicBezTo>
                  <a:cubicBezTo>
                    <a:pt x="1043" y="76"/>
                    <a:pt x="1042" y="75"/>
                    <a:pt x="1040" y="74"/>
                  </a:cubicBezTo>
                  <a:cubicBezTo>
                    <a:pt x="1012" y="64"/>
                    <a:pt x="983" y="53"/>
                    <a:pt x="955" y="43"/>
                  </a:cubicBezTo>
                  <a:cubicBezTo>
                    <a:pt x="957" y="43"/>
                    <a:pt x="959" y="43"/>
                    <a:pt x="962" y="44"/>
                  </a:cubicBezTo>
                  <a:cubicBezTo>
                    <a:pt x="965" y="44"/>
                    <a:pt x="969" y="46"/>
                    <a:pt x="972" y="44"/>
                  </a:cubicBezTo>
                  <a:cubicBezTo>
                    <a:pt x="974" y="44"/>
                    <a:pt x="974" y="42"/>
                    <a:pt x="973" y="40"/>
                  </a:cubicBezTo>
                  <a:cubicBezTo>
                    <a:pt x="972" y="36"/>
                    <a:pt x="966" y="36"/>
                    <a:pt x="962" y="35"/>
                  </a:cubicBezTo>
                  <a:cubicBezTo>
                    <a:pt x="957" y="35"/>
                    <a:pt x="953" y="36"/>
                    <a:pt x="949" y="39"/>
                  </a:cubicBezTo>
                  <a:cubicBezTo>
                    <a:pt x="949" y="40"/>
                    <a:pt x="949" y="40"/>
                    <a:pt x="949" y="41"/>
                  </a:cubicBezTo>
                  <a:cubicBezTo>
                    <a:pt x="937" y="37"/>
                    <a:pt x="926" y="32"/>
                    <a:pt x="914" y="28"/>
                  </a:cubicBezTo>
                  <a:cubicBezTo>
                    <a:pt x="1038" y="37"/>
                    <a:pt x="1162" y="32"/>
                    <a:pt x="1285" y="14"/>
                  </a:cubicBezTo>
                  <a:cubicBezTo>
                    <a:pt x="1273" y="33"/>
                    <a:pt x="1261" y="52"/>
                    <a:pt x="1249" y="71"/>
                  </a:cubicBezTo>
                  <a:cubicBezTo>
                    <a:pt x="1244" y="80"/>
                    <a:pt x="1238" y="89"/>
                    <a:pt x="1232" y="99"/>
                  </a:cubicBezTo>
                  <a:cubicBezTo>
                    <a:pt x="1228" y="105"/>
                    <a:pt x="1222" y="111"/>
                    <a:pt x="1222" y="119"/>
                  </a:cubicBezTo>
                  <a:cubicBezTo>
                    <a:pt x="1221" y="132"/>
                    <a:pt x="1240" y="145"/>
                    <a:pt x="1248" y="153"/>
                  </a:cubicBezTo>
                  <a:cubicBezTo>
                    <a:pt x="1257" y="164"/>
                    <a:pt x="1267" y="174"/>
                    <a:pt x="1276" y="184"/>
                  </a:cubicBezTo>
                  <a:cubicBezTo>
                    <a:pt x="1274" y="184"/>
                    <a:pt x="1272" y="185"/>
                    <a:pt x="1269" y="185"/>
                  </a:cubicBezTo>
                  <a:cubicBezTo>
                    <a:pt x="1266" y="186"/>
                    <a:pt x="1262" y="186"/>
                    <a:pt x="1258" y="186"/>
                  </a:cubicBezTo>
                  <a:cubicBezTo>
                    <a:pt x="1255" y="186"/>
                    <a:pt x="1255" y="190"/>
                    <a:pt x="1257" y="191"/>
                  </a:cubicBezTo>
                  <a:cubicBezTo>
                    <a:pt x="1261" y="192"/>
                    <a:pt x="1265" y="192"/>
                    <a:pt x="1270" y="192"/>
                  </a:cubicBezTo>
                  <a:cubicBezTo>
                    <a:pt x="1273" y="192"/>
                    <a:pt x="1278" y="192"/>
                    <a:pt x="1280" y="189"/>
                  </a:cubicBezTo>
                  <a:cubicBezTo>
                    <a:pt x="1281" y="189"/>
                    <a:pt x="1281" y="189"/>
                    <a:pt x="1281" y="189"/>
                  </a:cubicBezTo>
                  <a:cubicBezTo>
                    <a:pt x="1284" y="192"/>
                    <a:pt x="1288" y="196"/>
                    <a:pt x="1292" y="199"/>
                  </a:cubicBezTo>
                  <a:cubicBezTo>
                    <a:pt x="1274" y="198"/>
                    <a:pt x="1256" y="201"/>
                    <a:pt x="1239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733A81B-1960-C107-D83A-0600D6C902FF}"/>
                </a:ext>
              </a:extLst>
            </p:cNvPr>
            <p:cNvSpPr/>
            <p:nvPr/>
          </p:nvSpPr>
          <p:spPr bwMode="auto">
            <a:xfrm>
              <a:off x="2519" y="705"/>
              <a:ext cx="64" cy="26"/>
            </a:xfrm>
            <a:custGeom>
              <a:avLst/>
              <a:gdLst>
                <a:gd name="T0" fmla="*/ 21 w 27"/>
                <a:gd name="T1" fmla="*/ 1 h 11"/>
                <a:gd name="T2" fmla="*/ 3 w 27"/>
                <a:gd name="T3" fmla="*/ 0 h 11"/>
                <a:gd name="T4" fmla="*/ 2 w 27"/>
                <a:gd name="T5" fmla="*/ 5 h 11"/>
                <a:gd name="T6" fmla="*/ 20 w 27"/>
                <a:gd name="T7" fmla="*/ 9 h 11"/>
                <a:gd name="T8" fmla="*/ 21 w 27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">
                  <a:moveTo>
                    <a:pt x="21" y="1"/>
                  </a:moveTo>
                  <a:cubicBezTo>
                    <a:pt x="15" y="0"/>
                    <a:pt x="9" y="0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8" y="6"/>
                    <a:pt x="14" y="8"/>
                    <a:pt x="20" y="9"/>
                  </a:cubicBezTo>
                  <a:cubicBezTo>
                    <a:pt x="26" y="11"/>
                    <a:pt x="27" y="1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091F87A-D5C5-6E0B-CB01-1F27A595006C}"/>
                </a:ext>
              </a:extLst>
            </p:cNvPr>
            <p:cNvSpPr/>
            <p:nvPr/>
          </p:nvSpPr>
          <p:spPr bwMode="auto">
            <a:xfrm>
              <a:off x="2616" y="702"/>
              <a:ext cx="88" cy="24"/>
            </a:xfrm>
            <a:custGeom>
              <a:avLst/>
              <a:gdLst>
                <a:gd name="T0" fmla="*/ 32 w 37"/>
                <a:gd name="T1" fmla="*/ 2 h 10"/>
                <a:gd name="T2" fmla="*/ 4 w 37"/>
                <a:gd name="T3" fmla="*/ 0 h 10"/>
                <a:gd name="T4" fmla="*/ 4 w 37"/>
                <a:gd name="T5" fmla="*/ 6 h 10"/>
                <a:gd name="T6" fmla="*/ 31 w 37"/>
                <a:gd name="T7" fmla="*/ 10 h 10"/>
                <a:gd name="T8" fmla="*/ 32 w 3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0">
                  <a:moveTo>
                    <a:pt x="32" y="2"/>
                  </a:moveTo>
                  <a:cubicBezTo>
                    <a:pt x="23" y="0"/>
                    <a:pt x="14" y="0"/>
                    <a:pt x="4" y="0"/>
                  </a:cubicBezTo>
                  <a:cubicBezTo>
                    <a:pt x="1" y="0"/>
                    <a:pt x="0" y="5"/>
                    <a:pt x="4" y="6"/>
                  </a:cubicBezTo>
                  <a:cubicBezTo>
                    <a:pt x="13" y="8"/>
                    <a:pt x="22" y="10"/>
                    <a:pt x="31" y="10"/>
                  </a:cubicBezTo>
                  <a:cubicBezTo>
                    <a:pt x="36" y="10"/>
                    <a:pt x="37" y="2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D01FB5D-ACDF-DA82-A1D9-73CBC9F92C92}"/>
                </a:ext>
              </a:extLst>
            </p:cNvPr>
            <p:cNvSpPr/>
            <p:nvPr/>
          </p:nvSpPr>
          <p:spPr bwMode="auto">
            <a:xfrm>
              <a:off x="2749" y="702"/>
              <a:ext cx="71" cy="26"/>
            </a:xfrm>
            <a:custGeom>
              <a:avLst/>
              <a:gdLst>
                <a:gd name="T0" fmla="*/ 28 w 30"/>
                <a:gd name="T1" fmla="*/ 3 h 11"/>
                <a:gd name="T2" fmla="*/ 17 w 30"/>
                <a:gd name="T3" fmla="*/ 1 h 11"/>
                <a:gd name="T4" fmla="*/ 4 w 30"/>
                <a:gd name="T5" fmla="*/ 3 h 11"/>
                <a:gd name="T6" fmla="*/ 4 w 30"/>
                <a:gd name="T7" fmla="*/ 9 h 11"/>
                <a:gd name="T8" fmla="*/ 17 w 30"/>
                <a:gd name="T9" fmla="*/ 10 h 11"/>
                <a:gd name="T10" fmla="*/ 28 w 30"/>
                <a:gd name="T11" fmla="*/ 9 h 11"/>
                <a:gd name="T12" fmla="*/ 28 w 30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">
                  <a:moveTo>
                    <a:pt x="28" y="3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3" y="2"/>
                    <a:pt x="8" y="2"/>
                    <a:pt x="4" y="3"/>
                  </a:cubicBezTo>
                  <a:cubicBezTo>
                    <a:pt x="0" y="3"/>
                    <a:pt x="0" y="8"/>
                    <a:pt x="4" y="9"/>
                  </a:cubicBezTo>
                  <a:cubicBezTo>
                    <a:pt x="8" y="9"/>
                    <a:pt x="13" y="10"/>
                    <a:pt x="17" y="10"/>
                  </a:cubicBezTo>
                  <a:cubicBezTo>
                    <a:pt x="21" y="11"/>
                    <a:pt x="25" y="11"/>
                    <a:pt x="28" y="9"/>
                  </a:cubicBezTo>
                  <a:cubicBezTo>
                    <a:pt x="30" y="7"/>
                    <a:pt x="30" y="4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6AE8D31-23D9-E2E3-8EF5-AAD59D997D3C}"/>
                </a:ext>
              </a:extLst>
            </p:cNvPr>
            <p:cNvSpPr/>
            <p:nvPr/>
          </p:nvSpPr>
          <p:spPr bwMode="auto">
            <a:xfrm>
              <a:off x="2959" y="905"/>
              <a:ext cx="93" cy="33"/>
            </a:xfrm>
            <a:custGeom>
              <a:avLst/>
              <a:gdLst>
                <a:gd name="T0" fmla="*/ 36 w 39"/>
                <a:gd name="T1" fmla="*/ 2 h 14"/>
                <a:gd name="T2" fmla="*/ 22 w 39"/>
                <a:gd name="T3" fmla="*/ 1 h 14"/>
                <a:gd name="T4" fmla="*/ 6 w 39"/>
                <a:gd name="T5" fmla="*/ 2 h 14"/>
                <a:gd name="T6" fmla="*/ 5 w 39"/>
                <a:gd name="T7" fmla="*/ 11 h 14"/>
                <a:gd name="T8" fmla="*/ 37 w 39"/>
                <a:gd name="T9" fmla="*/ 7 h 14"/>
                <a:gd name="T10" fmla="*/ 36 w 39"/>
                <a:gd name="T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4">
                  <a:moveTo>
                    <a:pt x="36" y="2"/>
                  </a:moveTo>
                  <a:cubicBezTo>
                    <a:pt x="31" y="0"/>
                    <a:pt x="27" y="1"/>
                    <a:pt x="22" y="1"/>
                  </a:cubicBezTo>
                  <a:cubicBezTo>
                    <a:pt x="17" y="2"/>
                    <a:pt x="11" y="2"/>
                    <a:pt x="6" y="2"/>
                  </a:cubicBezTo>
                  <a:cubicBezTo>
                    <a:pt x="2" y="2"/>
                    <a:pt x="0" y="10"/>
                    <a:pt x="5" y="11"/>
                  </a:cubicBezTo>
                  <a:cubicBezTo>
                    <a:pt x="15" y="12"/>
                    <a:pt x="28" y="14"/>
                    <a:pt x="37" y="7"/>
                  </a:cubicBezTo>
                  <a:cubicBezTo>
                    <a:pt x="39" y="5"/>
                    <a:pt x="38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C71ECA0-9BD6-6FAB-4D6D-FA7FFEEA7884}"/>
                </a:ext>
              </a:extLst>
            </p:cNvPr>
            <p:cNvSpPr/>
            <p:nvPr/>
          </p:nvSpPr>
          <p:spPr bwMode="auto">
            <a:xfrm>
              <a:off x="3111" y="895"/>
              <a:ext cx="90" cy="34"/>
            </a:xfrm>
            <a:custGeom>
              <a:avLst/>
              <a:gdLst>
                <a:gd name="T0" fmla="*/ 34 w 38"/>
                <a:gd name="T1" fmla="*/ 3 h 14"/>
                <a:gd name="T2" fmla="*/ 4 w 38"/>
                <a:gd name="T3" fmla="*/ 4 h 14"/>
                <a:gd name="T4" fmla="*/ 4 w 38"/>
                <a:gd name="T5" fmla="*/ 11 h 14"/>
                <a:gd name="T6" fmla="*/ 34 w 38"/>
                <a:gd name="T7" fmla="*/ 11 h 14"/>
                <a:gd name="T8" fmla="*/ 34 w 38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4">
                  <a:moveTo>
                    <a:pt x="34" y="3"/>
                  </a:moveTo>
                  <a:cubicBezTo>
                    <a:pt x="26" y="0"/>
                    <a:pt x="14" y="3"/>
                    <a:pt x="4" y="4"/>
                  </a:cubicBezTo>
                  <a:cubicBezTo>
                    <a:pt x="0" y="4"/>
                    <a:pt x="0" y="10"/>
                    <a:pt x="4" y="11"/>
                  </a:cubicBezTo>
                  <a:cubicBezTo>
                    <a:pt x="14" y="11"/>
                    <a:pt x="26" y="14"/>
                    <a:pt x="34" y="11"/>
                  </a:cubicBezTo>
                  <a:cubicBezTo>
                    <a:pt x="38" y="10"/>
                    <a:pt x="38" y="5"/>
                    <a:pt x="3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C0E0B1F-F506-8AA7-6FE5-932403ECA19E}"/>
                </a:ext>
              </a:extLst>
            </p:cNvPr>
            <p:cNvSpPr/>
            <p:nvPr/>
          </p:nvSpPr>
          <p:spPr bwMode="auto">
            <a:xfrm>
              <a:off x="3258" y="898"/>
              <a:ext cx="80" cy="26"/>
            </a:xfrm>
            <a:custGeom>
              <a:avLst/>
              <a:gdLst>
                <a:gd name="T0" fmla="*/ 30 w 34"/>
                <a:gd name="T1" fmla="*/ 1 h 11"/>
                <a:gd name="T2" fmla="*/ 16 w 34"/>
                <a:gd name="T3" fmla="*/ 2 h 11"/>
                <a:gd name="T4" fmla="*/ 2 w 34"/>
                <a:gd name="T5" fmla="*/ 4 h 11"/>
                <a:gd name="T6" fmla="*/ 1 w 34"/>
                <a:gd name="T7" fmla="*/ 8 h 11"/>
                <a:gd name="T8" fmla="*/ 17 w 34"/>
                <a:gd name="T9" fmla="*/ 11 h 11"/>
                <a:gd name="T10" fmla="*/ 32 w 34"/>
                <a:gd name="T11" fmla="*/ 7 h 11"/>
                <a:gd name="T12" fmla="*/ 30 w 34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0" y="1"/>
                  </a:moveTo>
                  <a:cubicBezTo>
                    <a:pt x="26" y="0"/>
                    <a:pt x="21" y="2"/>
                    <a:pt x="16" y="2"/>
                  </a:cubicBezTo>
                  <a:cubicBezTo>
                    <a:pt x="11" y="2"/>
                    <a:pt x="6" y="2"/>
                    <a:pt x="2" y="4"/>
                  </a:cubicBezTo>
                  <a:cubicBezTo>
                    <a:pt x="0" y="5"/>
                    <a:pt x="0" y="7"/>
                    <a:pt x="1" y="8"/>
                  </a:cubicBezTo>
                  <a:cubicBezTo>
                    <a:pt x="6" y="11"/>
                    <a:pt x="12" y="11"/>
                    <a:pt x="17" y="11"/>
                  </a:cubicBezTo>
                  <a:cubicBezTo>
                    <a:pt x="22" y="11"/>
                    <a:pt x="28" y="11"/>
                    <a:pt x="32" y="7"/>
                  </a:cubicBezTo>
                  <a:cubicBezTo>
                    <a:pt x="34" y="5"/>
                    <a:pt x="33" y="2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0326CD9-25F6-48AD-697B-6F15B36991E9}"/>
                </a:ext>
              </a:extLst>
            </p:cNvPr>
            <p:cNvSpPr/>
            <p:nvPr/>
          </p:nvSpPr>
          <p:spPr bwMode="auto">
            <a:xfrm>
              <a:off x="3371" y="900"/>
              <a:ext cx="81" cy="24"/>
            </a:xfrm>
            <a:custGeom>
              <a:avLst/>
              <a:gdLst>
                <a:gd name="T0" fmla="*/ 28 w 34"/>
                <a:gd name="T1" fmla="*/ 0 h 10"/>
                <a:gd name="T2" fmla="*/ 3 w 34"/>
                <a:gd name="T3" fmla="*/ 3 h 10"/>
                <a:gd name="T4" fmla="*/ 3 w 34"/>
                <a:gd name="T5" fmla="*/ 8 h 10"/>
                <a:gd name="T6" fmla="*/ 28 w 34"/>
                <a:gd name="T7" fmla="*/ 10 h 10"/>
                <a:gd name="T8" fmla="*/ 28 w 3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0">
                  <a:moveTo>
                    <a:pt x="28" y="0"/>
                  </a:moveTo>
                  <a:cubicBezTo>
                    <a:pt x="20" y="0"/>
                    <a:pt x="12" y="2"/>
                    <a:pt x="3" y="3"/>
                  </a:cubicBezTo>
                  <a:cubicBezTo>
                    <a:pt x="0" y="3"/>
                    <a:pt x="0" y="7"/>
                    <a:pt x="3" y="8"/>
                  </a:cubicBezTo>
                  <a:cubicBezTo>
                    <a:pt x="12" y="9"/>
                    <a:pt x="20" y="10"/>
                    <a:pt x="28" y="10"/>
                  </a:cubicBezTo>
                  <a:cubicBezTo>
                    <a:pt x="34" y="10"/>
                    <a:pt x="34" y="1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03DB5E9F-01F0-EC9F-9466-F4EAB0D56B68}"/>
                </a:ext>
              </a:extLst>
            </p:cNvPr>
            <p:cNvSpPr/>
            <p:nvPr/>
          </p:nvSpPr>
          <p:spPr bwMode="auto">
            <a:xfrm>
              <a:off x="3502" y="893"/>
              <a:ext cx="83" cy="31"/>
            </a:xfrm>
            <a:custGeom>
              <a:avLst/>
              <a:gdLst>
                <a:gd name="T0" fmla="*/ 32 w 35"/>
                <a:gd name="T1" fmla="*/ 1 h 13"/>
                <a:gd name="T2" fmla="*/ 19 w 35"/>
                <a:gd name="T3" fmla="*/ 2 h 13"/>
                <a:gd name="T4" fmla="*/ 4 w 35"/>
                <a:gd name="T5" fmla="*/ 3 h 13"/>
                <a:gd name="T6" fmla="*/ 3 w 35"/>
                <a:gd name="T7" fmla="*/ 8 h 13"/>
                <a:gd name="T8" fmla="*/ 33 w 35"/>
                <a:gd name="T9" fmla="*/ 7 h 13"/>
                <a:gd name="T10" fmla="*/ 32 w 35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3">
                  <a:moveTo>
                    <a:pt x="32" y="1"/>
                  </a:moveTo>
                  <a:cubicBezTo>
                    <a:pt x="28" y="0"/>
                    <a:pt x="23" y="2"/>
                    <a:pt x="19" y="2"/>
                  </a:cubicBezTo>
                  <a:cubicBezTo>
                    <a:pt x="14" y="3"/>
                    <a:pt x="9" y="3"/>
                    <a:pt x="4" y="3"/>
                  </a:cubicBezTo>
                  <a:cubicBezTo>
                    <a:pt x="1" y="3"/>
                    <a:pt x="0" y="8"/>
                    <a:pt x="3" y="8"/>
                  </a:cubicBezTo>
                  <a:cubicBezTo>
                    <a:pt x="12" y="10"/>
                    <a:pt x="26" y="13"/>
                    <a:pt x="33" y="7"/>
                  </a:cubicBezTo>
                  <a:cubicBezTo>
                    <a:pt x="35" y="5"/>
                    <a:pt x="34" y="2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FAF9295E-5564-509C-D32D-EADD2AD20DA9}"/>
                </a:ext>
              </a:extLst>
            </p:cNvPr>
            <p:cNvSpPr/>
            <p:nvPr/>
          </p:nvSpPr>
          <p:spPr bwMode="auto">
            <a:xfrm>
              <a:off x="3637" y="895"/>
              <a:ext cx="92" cy="36"/>
            </a:xfrm>
            <a:custGeom>
              <a:avLst/>
              <a:gdLst>
                <a:gd name="T0" fmla="*/ 32 w 39"/>
                <a:gd name="T1" fmla="*/ 0 h 15"/>
                <a:gd name="T2" fmla="*/ 5 w 39"/>
                <a:gd name="T3" fmla="*/ 2 h 15"/>
                <a:gd name="T4" fmla="*/ 3 w 39"/>
                <a:gd name="T5" fmla="*/ 7 h 15"/>
                <a:gd name="T6" fmla="*/ 35 w 39"/>
                <a:gd name="T7" fmla="*/ 7 h 15"/>
                <a:gd name="T8" fmla="*/ 32 w 3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5">
                  <a:moveTo>
                    <a:pt x="32" y="0"/>
                  </a:moveTo>
                  <a:cubicBezTo>
                    <a:pt x="23" y="2"/>
                    <a:pt x="14" y="4"/>
                    <a:pt x="5" y="2"/>
                  </a:cubicBezTo>
                  <a:cubicBezTo>
                    <a:pt x="2" y="1"/>
                    <a:pt x="0" y="5"/>
                    <a:pt x="3" y="7"/>
                  </a:cubicBezTo>
                  <a:cubicBezTo>
                    <a:pt x="13" y="12"/>
                    <a:pt x="26" y="15"/>
                    <a:pt x="35" y="7"/>
                  </a:cubicBezTo>
                  <a:cubicBezTo>
                    <a:pt x="39" y="5"/>
                    <a:pt x="37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26D8E4E-5925-38C7-38B9-B6BC2A95DD99}"/>
                </a:ext>
              </a:extLst>
            </p:cNvPr>
            <p:cNvSpPr/>
            <p:nvPr/>
          </p:nvSpPr>
          <p:spPr bwMode="auto">
            <a:xfrm>
              <a:off x="3779" y="888"/>
              <a:ext cx="94" cy="31"/>
            </a:xfrm>
            <a:custGeom>
              <a:avLst/>
              <a:gdLst>
                <a:gd name="T0" fmla="*/ 34 w 40"/>
                <a:gd name="T1" fmla="*/ 1 h 13"/>
                <a:gd name="T2" fmla="*/ 19 w 40"/>
                <a:gd name="T3" fmla="*/ 1 h 13"/>
                <a:gd name="T4" fmla="*/ 5 w 40"/>
                <a:gd name="T5" fmla="*/ 1 h 13"/>
                <a:gd name="T6" fmla="*/ 4 w 40"/>
                <a:gd name="T7" fmla="*/ 7 h 13"/>
                <a:gd name="T8" fmla="*/ 35 w 40"/>
                <a:gd name="T9" fmla="*/ 10 h 13"/>
                <a:gd name="T10" fmla="*/ 34 w 40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3">
                  <a:moveTo>
                    <a:pt x="34" y="1"/>
                  </a:moveTo>
                  <a:cubicBezTo>
                    <a:pt x="29" y="1"/>
                    <a:pt x="24" y="1"/>
                    <a:pt x="19" y="1"/>
                  </a:cubicBezTo>
                  <a:cubicBezTo>
                    <a:pt x="14" y="1"/>
                    <a:pt x="10" y="1"/>
                    <a:pt x="5" y="1"/>
                  </a:cubicBezTo>
                  <a:cubicBezTo>
                    <a:pt x="1" y="0"/>
                    <a:pt x="0" y="6"/>
                    <a:pt x="4" y="7"/>
                  </a:cubicBezTo>
                  <a:cubicBezTo>
                    <a:pt x="13" y="10"/>
                    <a:pt x="26" y="13"/>
                    <a:pt x="35" y="10"/>
                  </a:cubicBezTo>
                  <a:cubicBezTo>
                    <a:pt x="40" y="8"/>
                    <a:pt x="39" y="2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18E927A-F445-CDC8-985E-BE95634AE5F0}"/>
                </a:ext>
              </a:extLst>
            </p:cNvPr>
            <p:cNvSpPr/>
            <p:nvPr/>
          </p:nvSpPr>
          <p:spPr bwMode="auto">
            <a:xfrm>
              <a:off x="3918" y="886"/>
              <a:ext cx="95" cy="31"/>
            </a:xfrm>
            <a:custGeom>
              <a:avLst/>
              <a:gdLst>
                <a:gd name="T0" fmla="*/ 36 w 40"/>
                <a:gd name="T1" fmla="*/ 3 h 13"/>
                <a:gd name="T2" fmla="*/ 4 w 40"/>
                <a:gd name="T3" fmla="*/ 4 h 13"/>
                <a:gd name="T4" fmla="*/ 4 w 40"/>
                <a:gd name="T5" fmla="*/ 10 h 13"/>
                <a:gd name="T6" fmla="*/ 36 w 40"/>
                <a:gd name="T7" fmla="*/ 11 h 13"/>
                <a:gd name="T8" fmla="*/ 36 w 40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3">
                  <a:moveTo>
                    <a:pt x="36" y="3"/>
                  </a:moveTo>
                  <a:cubicBezTo>
                    <a:pt x="26" y="0"/>
                    <a:pt x="14" y="2"/>
                    <a:pt x="4" y="4"/>
                  </a:cubicBezTo>
                  <a:cubicBezTo>
                    <a:pt x="0" y="4"/>
                    <a:pt x="0" y="9"/>
                    <a:pt x="4" y="10"/>
                  </a:cubicBezTo>
                  <a:cubicBezTo>
                    <a:pt x="14" y="11"/>
                    <a:pt x="26" y="13"/>
                    <a:pt x="36" y="11"/>
                  </a:cubicBezTo>
                  <a:cubicBezTo>
                    <a:pt x="40" y="10"/>
                    <a:pt x="40" y="4"/>
                    <a:pt x="3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935EE9BD-F45C-21FF-3853-AA20537D84FE}"/>
                </a:ext>
              </a:extLst>
            </p:cNvPr>
            <p:cNvSpPr/>
            <p:nvPr/>
          </p:nvSpPr>
          <p:spPr bwMode="auto">
            <a:xfrm>
              <a:off x="4065" y="888"/>
              <a:ext cx="90" cy="26"/>
            </a:xfrm>
            <a:custGeom>
              <a:avLst/>
              <a:gdLst>
                <a:gd name="T0" fmla="*/ 34 w 38"/>
                <a:gd name="T1" fmla="*/ 2 h 11"/>
                <a:gd name="T2" fmla="*/ 20 w 38"/>
                <a:gd name="T3" fmla="*/ 1 h 11"/>
                <a:gd name="T4" fmla="*/ 4 w 38"/>
                <a:gd name="T5" fmla="*/ 2 h 11"/>
                <a:gd name="T6" fmla="*/ 4 w 38"/>
                <a:gd name="T7" fmla="*/ 9 h 11"/>
                <a:gd name="T8" fmla="*/ 20 w 38"/>
                <a:gd name="T9" fmla="*/ 10 h 11"/>
                <a:gd name="T10" fmla="*/ 34 w 38"/>
                <a:gd name="T11" fmla="*/ 10 h 11"/>
                <a:gd name="T12" fmla="*/ 34 w 38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1">
                  <a:moveTo>
                    <a:pt x="34" y="2"/>
                  </a:moveTo>
                  <a:cubicBezTo>
                    <a:pt x="30" y="0"/>
                    <a:pt x="24" y="1"/>
                    <a:pt x="20" y="1"/>
                  </a:cubicBezTo>
                  <a:cubicBezTo>
                    <a:pt x="15" y="2"/>
                    <a:pt x="9" y="2"/>
                    <a:pt x="4" y="2"/>
                  </a:cubicBezTo>
                  <a:cubicBezTo>
                    <a:pt x="0" y="3"/>
                    <a:pt x="0" y="9"/>
                    <a:pt x="4" y="9"/>
                  </a:cubicBezTo>
                  <a:cubicBezTo>
                    <a:pt x="9" y="9"/>
                    <a:pt x="15" y="10"/>
                    <a:pt x="20" y="10"/>
                  </a:cubicBezTo>
                  <a:cubicBezTo>
                    <a:pt x="24" y="10"/>
                    <a:pt x="30" y="11"/>
                    <a:pt x="34" y="10"/>
                  </a:cubicBezTo>
                  <a:cubicBezTo>
                    <a:pt x="38" y="8"/>
                    <a:pt x="38" y="3"/>
                    <a:pt x="3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7FF9219B-CF0B-2122-088F-C431D2D7435A}"/>
                </a:ext>
              </a:extLst>
            </p:cNvPr>
            <p:cNvSpPr/>
            <p:nvPr/>
          </p:nvSpPr>
          <p:spPr bwMode="auto">
            <a:xfrm>
              <a:off x="4203" y="888"/>
              <a:ext cx="71" cy="31"/>
            </a:xfrm>
            <a:custGeom>
              <a:avLst/>
              <a:gdLst>
                <a:gd name="T0" fmla="*/ 27 w 30"/>
                <a:gd name="T1" fmla="*/ 3 h 13"/>
                <a:gd name="T2" fmla="*/ 17 w 30"/>
                <a:gd name="T3" fmla="*/ 2 h 13"/>
                <a:gd name="T4" fmla="*/ 5 w 30"/>
                <a:gd name="T5" fmla="*/ 1 h 13"/>
                <a:gd name="T6" fmla="*/ 3 w 30"/>
                <a:gd name="T7" fmla="*/ 7 h 13"/>
                <a:gd name="T8" fmla="*/ 28 w 30"/>
                <a:gd name="T9" fmla="*/ 8 h 13"/>
                <a:gd name="T10" fmla="*/ 27 w 30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3">
                  <a:moveTo>
                    <a:pt x="27" y="3"/>
                  </a:moveTo>
                  <a:cubicBezTo>
                    <a:pt x="24" y="2"/>
                    <a:pt x="20" y="2"/>
                    <a:pt x="17" y="2"/>
                  </a:cubicBezTo>
                  <a:cubicBezTo>
                    <a:pt x="13" y="2"/>
                    <a:pt x="9" y="2"/>
                    <a:pt x="5" y="1"/>
                  </a:cubicBezTo>
                  <a:cubicBezTo>
                    <a:pt x="1" y="0"/>
                    <a:pt x="0" y="5"/>
                    <a:pt x="3" y="7"/>
                  </a:cubicBezTo>
                  <a:cubicBezTo>
                    <a:pt x="10" y="9"/>
                    <a:pt x="21" y="13"/>
                    <a:pt x="28" y="8"/>
                  </a:cubicBezTo>
                  <a:cubicBezTo>
                    <a:pt x="30" y="7"/>
                    <a:pt x="30" y="3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BED3FEC8-4CFF-377A-8635-630C74CD7718}"/>
                </a:ext>
              </a:extLst>
            </p:cNvPr>
            <p:cNvSpPr/>
            <p:nvPr/>
          </p:nvSpPr>
          <p:spPr bwMode="auto">
            <a:xfrm>
              <a:off x="4316" y="879"/>
              <a:ext cx="85" cy="26"/>
            </a:xfrm>
            <a:custGeom>
              <a:avLst/>
              <a:gdLst>
                <a:gd name="T0" fmla="*/ 32 w 36"/>
                <a:gd name="T1" fmla="*/ 2 h 11"/>
                <a:gd name="T2" fmla="*/ 19 w 36"/>
                <a:gd name="T3" fmla="*/ 2 h 11"/>
                <a:gd name="T4" fmla="*/ 4 w 36"/>
                <a:gd name="T5" fmla="*/ 5 h 11"/>
                <a:gd name="T6" fmla="*/ 5 w 36"/>
                <a:gd name="T7" fmla="*/ 11 h 11"/>
                <a:gd name="T8" fmla="*/ 20 w 36"/>
                <a:gd name="T9" fmla="*/ 11 h 11"/>
                <a:gd name="T10" fmla="*/ 33 w 36"/>
                <a:gd name="T11" fmla="*/ 8 h 11"/>
                <a:gd name="T12" fmla="*/ 32 w 36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2" y="2"/>
                  </a:moveTo>
                  <a:cubicBezTo>
                    <a:pt x="28" y="0"/>
                    <a:pt x="24" y="1"/>
                    <a:pt x="19" y="2"/>
                  </a:cubicBezTo>
                  <a:cubicBezTo>
                    <a:pt x="14" y="3"/>
                    <a:pt x="9" y="4"/>
                    <a:pt x="4" y="5"/>
                  </a:cubicBezTo>
                  <a:cubicBezTo>
                    <a:pt x="0" y="5"/>
                    <a:pt x="1" y="11"/>
                    <a:pt x="5" y="11"/>
                  </a:cubicBezTo>
                  <a:cubicBezTo>
                    <a:pt x="10" y="11"/>
                    <a:pt x="15" y="11"/>
                    <a:pt x="20" y="11"/>
                  </a:cubicBezTo>
                  <a:cubicBezTo>
                    <a:pt x="25" y="10"/>
                    <a:pt x="30" y="11"/>
                    <a:pt x="33" y="8"/>
                  </a:cubicBezTo>
                  <a:cubicBezTo>
                    <a:pt x="36" y="6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231EF0BD-082C-C532-B01F-9423D18A45BE}"/>
                </a:ext>
              </a:extLst>
            </p:cNvPr>
            <p:cNvSpPr/>
            <p:nvPr/>
          </p:nvSpPr>
          <p:spPr bwMode="auto">
            <a:xfrm>
              <a:off x="4458" y="879"/>
              <a:ext cx="78" cy="31"/>
            </a:xfrm>
            <a:custGeom>
              <a:avLst/>
              <a:gdLst>
                <a:gd name="T0" fmla="*/ 32 w 33"/>
                <a:gd name="T1" fmla="*/ 6 h 13"/>
                <a:gd name="T2" fmla="*/ 4 w 33"/>
                <a:gd name="T3" fmla="*/ 6 h 13"/>
                <a:gd name="T4" fmla="*/ 6 w 33"/>
                <a:gd name="T5" fmla="*/ 12 h 13"/>
                <a:gd name="T6" fmla="*/ 20 w 33"/>
                <a:gd name="T7" fmla="*/ 11 h 13"/>
                <a:gd name="T8" fmla="*/ 31 w 33"/>
                <a:gd name="T9" fmla="*/ 10 h 13"/>
                <a:gd name="T10" fmla="*/ 32 w 33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3">
                  <a:moveTo>
                    <a:pt x="32" y="6"/>
                  </a:moveTo>
                  <a:cubicBezTo>
                    <a:pt x="25" y="0"/>
                    <a:pt x="11" y="3"/>
                    <a:pt x="4" y="6"/>
                  </a:cubicBezTo>
                  <a:cubicBezTo>
                    <a:pt x="0" y="7"/>
                    <a:pt x="2" y="13"/>
                    <a:pt x="6" y="12"/>
                  </a:cubicBezTo>
                  <a:cubicBezTo>
                    <a:pt x="10" y="11"/>
                    <a:pt x="15" y="11"/>
                    <a:pt x="20" y="11"/>
                  </a:cubicBezTo>
                  <a:cubicBezTo>
                    <a:pt x="24" y="11"/>
                    <a:pt x="27" y="12"/>
                    <a:pt x="31" y="10"/>
                  </a:cubicBezTo>
                  <a:cubicBezTo>
                    <a:pt x="33" y="9"/>
                    <a:pt x="33" y="7"/>
                    <a:pt x="3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800CA1EF-ACD7-5B4A-7FCC-D176BB2F0CAA}"/>
                </a:ext>
              </a:extLst>
            </p:cNvPr>
            <p:cNvSpPr/>
            <p:nvPr/>
          </p:nvSpPr>
          <p:spPr bwMode="auto">
            <a:xfrm>
              <a:off x="4588" y="879"/>
              <a:ext cx="81" cy="26"/>
            </a:xfrm>
            <a:custGeom>
              <a:avLst/>
              <a:gdLst>
                <a:gd name="T0" fmla="*/ 32 w 34"/>
                <a:gd name="T1" fmla="*/ 3 h 11"/>
                <a:gd name="T2" fmla="*/ 19 w 34"/>
                <a:gd name="T3" fmla="*/ 1 h 11"/>
                <a:gd name="T4" fmla="*/ 3 w 34"/>
                <a:gd name="T5" fmla="*/ 2 h 11"/>
                <a:gd name="T6" fmla="*/ 3 w 34"/>
                <a:gd name="T7" fmla="*/ 8 h 11"/>
                <a:gd name="T8" fmla="*/ 19 w 34"/>
                <a:gd name="T9" fmla="*/ 10 h 11"/>
                <a:gd name="T10" fmla="*/ 32 w 34"/>
                <a:gd name="T11" fmla="*/ 7 h 11"/>
                <a:gd name="T12" fmla="*/ 32 w 34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2" y="3"/>
                  </a:moveTo>
                  <a:cubicBezTo>
                    <a:pt x="28" y="0"/>
                    <a:pt x="24" y="1"/>
                    <a:pt x="19" y="1"/>
                  </a:cubicBezTo>
                  <a:cubicBezTo>
                    <a:pt x="13" y="1"/>
                    <a:pt x="8" y="2"/>
                    <a:pt x="3" y="2"/>
                  </a:cubicBezTo>
                  <a:cubicBezTo>
                    <a:pt x="0" y="3"/>
                    <a:pt x="0" y="8"/>
                    <a:pt x="3" y="8"/>
                  </a:cubicBezTo>
                  <a:cubicBezTo>
                    <a:pt x="8" y="9"/>
                    <a:pt x="13" y="9"/>
                    <a:pt x="19" y="10"/>
                  </a:cubicBezTo>
                  <a:cubicBezTo>
                    <a:pt x="24" y="10"/>
                    <a:pt x="28" y="11"/>
                    <a:pt x="32" y="7"/>
                  </a:cubicBezTo>
                  <a:cubicBezTo>
                    <a:pt x="34" y="6"/>
                    <a:pt x="34" y="4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1FF30832-374F-3D65-25C0-448557283E47}"/>
                </a:ext>
              </a:extLst>
            </p:cNvPr>
            <p:cNvSpPr/>
            <p:nvPr/>
          </p:nvSpPr>
          <p:spPr bwMode="auto">
            <a:xfrm>
              <a:off x="4721" y="869"/>
              <a:ext cx="90" cy="36"/>
            </a:xfrm>
            <a:custGeom>
              <a:avLst/>
              <a:gdLst>
                <a:gd name="T0" fmla="*/ 32 w 38"/>
                <a:gd name="T1" fmla="*/ 1 h 15"/>
                <a:gd name="T2" fmla="*/ 19 w 38"/>
                <a:gd name="T3" fmla="*/ 3 h 15"/>
                <a:gd name="T4" fmla="*/ 6 w 38"/>
                <a:gd name="T5" fmla="*/ 2 h 15"/>
                <a:gd name="T6" fmla="*/ 4 w 38"/>
                <a:gd name="T7" fmla="*/ 8 h 15"/>
                <a:gd name="T8" fmla="*/ 35 w 38"/>
                <a:gd name="T9" fmla="*/ 8 h 15"/>
                <a:gd name="T10" fmla="*/ 32 w 38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5">
                  <a:moveTo>
                    <a:pt x="32" y="1"/>
                  </a:moveTo>
                  <a:cubicBezTo>
                    <a:pt x="28" y="0"/>
                    <a:pt x="24" y="2"/>
                    <a:pt x="19" y="3"/>
                  </a:cubicBezTo>
                  <a:cubicBezTo>
                    <a:pt x="15" y="3"/>
                    <a:pt x="10" y="3"/>
                    <a:pt x="6" y="2"/>
                  </a:cubicBezTo>
                  <a:cubicBezTo>
                    <a:pt x="3" y="2"/>
                    <a:pt x="0" y="6"/>
                    <a:pt x="4" y="8"/>
                  </a:cubicBezTo>
                  <a:cubicBezTo>
                    <a:pt x="12" y="12"/>
                    <a:pt x="27" y="15"/>
                    <a:pt x="35" y="8"/>
                  </a:cubicBezTo>
                  <a:cubicBezTo>
                    <a:pt x="38" y="5"/>
                    <a:pt x="35" y="1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61A5BDE0-C220-59AC-F385-06F9A340B807}"/>
                </a:ext>
              </a:extLst>
            </p:cNvPr>
            <p:cNvSpPr/>
            <p:nvPr/>
          </p:nvSpPr>
          <p:spPr bwMode="auto">
            <a:xfrm>
              <a:off x="5000" y="664"/>
              <a:ext cx="79" cy="22"/>
            </a:xfrm>
            <a:custGeom>
              <a:avLst/>
              <a:gdLst>
                <a:gd name="T0" fmla="*/ 30 w 33"/>
                <a:gd name="T1" fmla="*/ 1 h 9"/>
                <a:gd name="T2" fmla="*/ 17 w 33"/>
                <a:gd name="T3" fmla="*/ 1 h 9"/>
                <a:gd name="T4" fmla="*/ 2 w 33"/>
                <a:gd name="T5" fmla="*/ 4 h 9"/>
                <a:gd name="T6" fmla="*/ 3 w 33"/>
                <a:gd name="T7" fmla="*/ 9 h 9"/>
                <a:gd name="T8" fmla="*/ 18 w 33"/>
                <a:gd name="T9" fmla="*/ 9 h 9"/>
                <a:gd name="T10" fmla="*/ 31 w 33"/>
                <a:gd name="T11" fmla="*/ 6 h 9"/>
                <a:gd name="T12" fmla="*/ 30 w 33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9">
                  <a:moveTo>
                    <a:pt x="30" y="1"/>
                  </a:moveTo>
                  <a:cubicBezTo>
                    <a:pt x="26" y="0"/>
                    <a:pt x="22" y="1"/>
                    <a:pt x="17" y="1"/>
                  </a:cubicBezTo>
                  <a:cubicBezTo>
                    <a:pt x="12" y="2"/>
                    <a:pt x="7" y="3"/>
                    <a:pt x="2" y="4"/>
                  </a:cubicBezTo>
                  <a:cubicBezTo>
                    <a:pt x="0" y="5"/>
                    <a:pt x="0" y="9"/>
                    <a:pt x="3" y="9"/>
                  </a:cubicBezTo>
                  <a:cubicBezTo>
                    <a:pt x="8" y="9"/>
                    <a:pt x="13" y="9"/>
                    <a:pt x="18" y="9"/>
                  </a:cubicBezTo>
                  <a:cubicBezTo>
                    <a:pt x="23" y="9"/>
                    <a:pt x="27" y="9"/>
                    <a:pt x="31" y="6"/>
                  </a:cubicBezTo>
                  <a:cubicBezTo>
                    <a:pt x="33" y="5"/>
                    <a:pt x="33" y="2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E9D148EF-F651-EE1F-FB5C-382C40A12F39}"/>
                </a:ext>
              </a:extLst>
            </p:cNvPr>
            <p:cNvSpPr/>
            <p:nvPr/>
          </p:nvSpPr>
          <p:spPr bwMode="auto">
            <a:xfrm>
              <a:off x="5124" y="645"/>
              <a:ext cx="75" cy="26"/>
            </a:xfrm>
            <a:custGeom>
              <a:avLst/>
              <a:gdLst>
                <a:gd name="T0" fmla="*/ 30 w 32"/>
                <a:gd name="T1" fmla="*/ 2 h 11"/>
                <a:gd name="T2" fmla="*/ 18 w 32"/>
                <a:gd name="T3" fmla="*/ 2 h 11"/>
                <a:gd name="T4" fmla="*/ 4 w 32"/>
                <a:gd name="T5" fmla="*/ 5 h 11"/>
                <a:gd name="T6" fmla="*/ 4 w 32"/>
                <a:gd name="T7" fmla="*/ 11 h 11"/>
                <a:gd name="T8" fmla="*/ 19 w 32"/>
                <a:gd name="T9" fmla="*/ 10 h 11"/>
                <a:gd name="T10" fmla="*/ 31 w 32"/>
                <a:gd name="T11" fmla="*/ 7 h 11"/>
                <a:gd name="T12" fmla="*/ 30 w 32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1">
                  <a:moveTo>
                    <a:pt x="30" y="2"/>
                  </a:moveTo>
                  <a:cubicBezTo>
                    <a:pt x="26" y="0"/>
                    <a:pt x="22" y="2"/>
                    <a:pt x="18" y="2"/>
                  </a:cubicBezTo>
                  <a:cubicBezTo>
                    <a:pt x="13" y="3"/>
                    <a:pt x="8" y="4"/>
                    <a:pt x="4" y="5"/>
                  </a:cubicBezTo>
                  <a:cubicBezTo>
                    <a:pt x="0" y="6"/>
                    <a:pt x="1" y="10"/>
                    <a:pt x="4" y="11"/>
                  </a:cubicBezTo>
                  <a:cubicBezTo>
                    <a:pt x="9" y="11"/>
                    <a:pt x="14" y="10"/>
                    <a:pt x="19" y="10"/>
                  </a:cubicBezTo>
                  <a:cubicBezTo>
                    <a:pt x="23" y="10"/>
                    <a:pt x="28" y="10"/>
                    <a:pt x="31" y="7"/>
                  </a:cubicBezTo>
                  <a:cubicBezTo>
                    <a:pt x="32" y="6"/>
                    <a:pt x="32" y="3"/>
                    <a:pt x="3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1E4218E5-5382-70E0-3174-BE781B6F4B5B}"/>
                </a:ext>
              </a:extLst>
            </p:cNvPr>
            <p:cNvSpPr/>
            <p:nvPr/>
          </p:nvSpPr>
          <p:spPr bwMode="auto">
            <a:xfrm>
              <a:off x="5240" y="628"/>
              <a:ext cx="99" cy="27"/>
            </a:xfrm>
            <a:custGeom>
              <a:avLst/>
              <a:gdLst>
                <a:gd name="T0" fmla="*/ 39 w 42"/>
                <a:gd name="T1" fmla="*/ 1 h 11"/>
                <a:gd name="T2" fmla="*/ 22 w 42"/>
                <a:gd name="T3" fmla="*/ 2 h 11"/>
                <a:gd name="T4" fmla="*/ 3 w 42"/>
                <a:gd name="T5" fmla="*/ 5 h 11"/>
                <a:gd name="T6" fmla="*/ 4 w 42"/>
                <a:gd name="T7" fmla="*/ 11 h 11"/>
                <a:gd name="T8" fmla="*/ 24 w 42"/>
                <a:gd name="T9" fmla="*/ 10 h 11"/>
                <a:gd name="T10" fmla="*/ 40 w 42"/>
                <a:gd name="T11" fmla="*/ 7 h 11"/>
                <a:gd name="T12" fmla="*/ 39 w 42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1">
                  <a:moveTo>
                    <a:pt x="39" y="1"/>
                  </a:moveTo>
                  <a:cubicBezTo>
                    <a:pt x="33" y="0"/>
                    <a:pt x="28" y="1"/>
                    <a:pt x="22" y="2"/>
                  </a:cubicBezTo>
                  <a:cubicBezTo>
                    <a:pt x="16" y="3"/>
                    <a:pt x="10" y="4"/>
                    <a:pt x="3" y="5"/>
                  </a:cubicBezTo>
                  <a:cubicBezTo>
                    <a:pt x="0" y="6"/>
                    <a:pt x="1" y="11"/>
                    <a:pt x="4" y="11"/>
                  </a:cubicBezTo>
                  <a:cubicBezTo>
                    <a:pt x="11" y="11"/>
                    <a:pt x="17" y="10"/>
                    <a:pt x="24" y="10"/>
                  </a:cubicBezTo>
                  <a:cubicBezTo>
                    <a:pt x="29" y="10"/>
                    <a:pt x="34" y="10"/>
                    <a:pt x="40" y="7"/>
                  </a:cubicBezTo>
                  <a:cubicBezTo>
                    <a:pt x="42" y="6"/>
                    <a:pt x="42" y="2"/>
                    <a:pt x="3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5D421534-AAE6-DFEA-518F-656B96E1EAFC}"/>
                </a:ext>
              </a:extLst>
            </p:cNvPr>
            <p:cNvSpPr/>
            <p:nvPr/>
          </p:nvSpPr>
          <p:spPr bwMode="auto">
            <a:xfrm>
              <a:off x="2547" y="285"/>
              <a:ext cx="67" cy="24"/>
            </a:xfrm>
            <a:custGeom>
              <a:avLst/>
              <a:gdLst>
                <a:gd name="T0" fmla="*/ 27 w 28"/>
                <a:gd name="T1" fmla="*/ 3 h 10"/>
                <a:gd name="T2" fmla="*/ 17 w 28"/>
                <a:gd name="T3" fmla="*/ 1 h 10"/>
                <a:gd name="T4" fmla="*/ 4 w 28"/>
                <a:gd name="T5" fmla="*/ 2 h 10"/>
                <a:gd name="T6" fmla="*/ 4 w 28"/>
                <a:gd name="T7" fmla="*/ 8 h 10"/>
                <a:gd name="T8" fmla="*/ 17 w 28"/>
                <a:gd name="T9" fmla="*/ 9 h 10"/>
                <a:gd name="T10" fmla="*/ 27 w 28"/>
                <a:gd name="T11" fmla="*/ 7 h 10"/>
                <a:gd name="T12" fmla="*/ 27 w 28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0">
                  <a:moveTo>
                    <a:pt x="27" y="3"/>
                  </a:moveTo>
                  <a:cubicBezTo>
                    <a:pt x="24" y="0"/>
                    <a:pt x="20" y="1"/>
                    <a:pt x="17" y="1"/>
                  </a:cubicBezTo>
                  <a:cubicBezTo>
                    <a:pt x="13" y="1"/>
                    <a:pt x="9" y="1"/>
                    <a:pt x="4" y="2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9" y="9"/>
                    <a:pt x="13" y="9"/>
                    <a:pt x="17" y="9"/>
                  </a:cubicBezTo>
                  <a:cubicBezTo>
                    <a:pt x="20" y="9"/>
                    <a:pt x="24" y="10"/>
                    <a:pt x="27" y="7"/>
                  </a:cubicBezTo>
                  <a:cubicBezTo>
                    <a:pt x="28" y="6"/>
                    <a:pt x="28" y="4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EE410FA-8A20-411F-1696-EB4EDC48AFB4}"/>
                </a:ext>
              </a:extLst>
            </p:cNvPr>
            <p:cNvSpPr/>
            <p:nvPr/>
          </p:nvSpPr>
          <p:spPr bwMode="auto">
            <a:xfrm>
              <a:off x="2663" y="290"/>
              <a:ext cx="79" cy="24"/>
            </a:xfrm>
            <a:custGeom>
              <a:avLst/>
              <a:gdLst>
                <a:gd name="T0" fmla="*/ 31 w 33"/>
                <a:gd name="T1" fmla="*/ 2 h 10"/>
                <a:gd name="T2" fmla="*/ 19 w 33"/>
                <a:gd name="T3" fmla="*/ 1 h 10"/>
                <a:gd name="T4" fmla="*/ 4 w 33"/>
                <a:gd name="T5" fmla="*/ 2 h 10"/>
                <a:gd name="T6" fmla="*/ 4 w 33"/>
                <a:gd name="T7" fmla="*/ 9 h 10"/>
                <a:gd name="T8" fmla="*/ 19 w 33"/>
                <a:gd name="T9" fmla="*/ 10 h 10"/>
                <a:gd name="T10" fmla="*/ 31 w 33"/>
                <a:gd name="T11" fmla="*/ 8 h 10"/>
                <a:gd name="T12" fmla="*/ 31 w 33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0">
                  <a:moveTo>
                    <a:pt x="31" y="2"/>
                  </a:moveTo>
                  <a:cubicBezTo>
                    <a:pt x="27" y="0"/>
                    <a:pt x="23" y="1"/>
                    <a:pt x="19" y="1"/>
                  </a:cubicBezTo>
                  <a:cubicBezTo>
                    <a:pt x="14" y="1"/>
                    <a:pt x="9" y="1"/>
                    <a:pt x="4" y="2"/>
                  </a:cubicBezTo>
                  <a:cubicBezTo>
                    <a:pt x="0" y="2"/>
                    <a:pt x="0" y="8"/>
                    <a:pt x="4" y="9"/>
                  </a:cubicBezTo>
                  <a:cubicBezTo>
                    <a:pt x="9" y="9"/>
                    <a:pt x="14" y="9"/>
                    <a:pt x="19" y="10"/>
                  </a:cubicBezTo>
                  <a:cubicBezTo>
                    <a:pt x="23" y="10"/>
                    <a:pt x="27" y="10"/>
                    <a:pt x="31" y="8"/>
                  </a:cubicBezTo>
                  <a:cubicBezTo>
                    <a:pt x="33" y="7"/>
                    <a:pt x="33" y="3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52C6B516-C081-7BB0-FB53-911F9AD25EF6}"/>
                </a:ext>
              </a:extLst>
            </p:cNvPr>
            <p:cNvSpPr/>
            <p:nvPr/>
          </p:nvSpPr>
          <p:spPr bwMode="auto">
            <a:xfrm>
              <a:off x="2784" y="290"/>
              <a:ext cx="83" cy="28"/>
            </a:xfrm>
            <a:custGeom>
              <a:avLst/>
              <a:gdLst>
                <a:gd name="T0" fmla="*/ 32 w 35"/>
                <a:gd name="T1" fmla="*/ 1 h 12"/>
                <a:gd name="T2" fmla="*/ 19 w 35"/>
                <a:gd name="T3" fmla="*/ 2 h 12"/>
                <a:gd name="T4" fmla="*/ 5 w 35"/>
                <a:gd name="T5" fmla="*/ 2 h 12"/>
                <a:gd name="T6" fmla="*/ 4 w 35"/>
                <a:gd name="T7" fmla="*/ 8 h 12"/>
                <a:gd name="T8" fmla="*/ 33 w 35"/>
                <a:gd name="T9" fmla="*/ 7 h 12"/>
                <a:gd name="T10" fmla="*/ 32 w 35"/>
                <a:gd name="T1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2">
                  <a:moveTo>
                    <a:pt x="32" y="1"/>
                  </a:moveTo>
                  <a:cubicBezTo>
                    <a:pt x="28" y="0"/>
                    <a:pt x="23" y="1"/>
                    <a:pt x="19" y="2"/>
                  </a:cubicBezTo>
                  <a:cubicBezTo>
                    <a:pt x="14" y="2"/>
                    <a:pt x="9" y="2"/>
                    <a:pt x="5" y="2"/>
                  </a:cubicBezTo>
                  <a:cubicBezTo>
                    <a:pt x="1" y="2"/>
                    <a:pt x="0" y="7"/>
                    <a:pt x="4" y="8"/>
                  </a:cubicBezTo>
                  <a:cubicBezTo>
                    <a:pt x="12" y="10"/>
                    <a:pt x="25" y="12"/>
                    <a:pt x="33" y="7"/>
                  </a:cubicBezTo>
                  <a:cubicBezTo>
                    <a:pt x="35" y="5"/>
                    <a:pt x="35" y="2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B8D81456-FD30-5953-9848-4A40A078627F}"/>
                </a:ext>
              </a:extLst>
            </p:cNvPr>
            <p:cNvSpPr/>
            <p:nvPr/>
          </p:nvSpPr>
          <p:spPr bwMode="auto">
            <a:xfrm>
              <a:off x="2907" y="283"/>
              <a:ext cx="76" cy="28"/>
            </a:xfrm>
            <a:custGeom>
              <a:avLst/>
              <a:gdLst>
                <a:gd name="T0" fmla="*/ 29 w 32"/>
                <a:gd name="T1" fmla="*/ 1 h 12"/>
                <a:gd name="T2" fmla="*/ 18 w 32"/>
                <a:gd name="T3" fmla="*/ 2 h 12"/>
                <a:gd name="T4" fmla="*/ 4 w 32"/>
                <a:gd name="T5" fmla="*/ 3 h 12"/>
                <a:gd name="T6" fmla="*/ 3 w 32"/>
                <a:gd name="T7" fmla="*/ 9 h 12"/>
                <a:gd name="T8" fmla="*/ 31 w 32"/>
                <a:gd name="T9" fmla="*/ 6 h 12"/>
                <a:gd name="T10" fmla="*/ 29 w 32"/>
                <a:gd name="T1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2">
                  <a:moveTo>
                    <a:pt x="29" y="1"/>
                  </a:moveTo>
                  <a:cubicBezTo>
                    <a:pt x="25" y="0"/>
                    <a:pt x="22" y="1"/>
                    <a:pt x="18" y="2"/>
                  </a:cubicBezTo>
                  <a:cubicBezTo>
                    <a:pt x="13" y="3"/>
                    <a:pt x="8" y="3"/>
                    <a:pt x="4" y="3"/>
                  </a:cubicBezTo>
                  <a:cubicBezTo>
                    <a:pt x="0" y="3"/>
                    <a:pt x="0" y="8"/>
                    <a:pt x="3" y="9"/>
                  </a:cubicBezTo>
                  <a:cubicBezTo>
                    <a:pt x="10" y="11"/>
                    <a:pt x="24" y="12"/>
                    <a:pt x="31" y="6"/>
                  </a:cubicBezTo>
                  <a:cubicBezTo>
                    <a:pt x="32" y="5"/>
                    <a:pt x="32" y="1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61532E48-9320-809D-2751-128420136E4B}"/>
                </a:ext>
              </a:extLst>
            </p:cNvPr>
            <p:cNvSpPr/>
            <p:nvPr/>
          </p:nvSpPr>
          <p:spPr bwMode="auto">
            <a:xfrm>
              <a:off x="3009" y="278"/>
              <a:ext cx="81" cy="26"/>
            </a:xfrm>
            <a:custGeom>
              <a:avLst/>
              <a:gdLst>
                <a:gd name="T0" fmla="*/ 31 w 34"/>
                <a:gd name="T1" fmla="*/ 1 h 11"/>
                <a:gd name="T2" fmla="*/ 19 w 34"/>
                <a:gd name="T3" fmla="*/ 2 h 11"/>
                <a:gd name="T4" fmla="*/ 5 w 34"/>
                <a:gd name="T5" fmla="*/ 2 h 11"/>
                <a:gd name="T6" fmla="*/ 4 w 34"/>
                <a:gd name="T7" fmla="*/ 9 h 11"/>
                <a:gd name="T8" fmla="*/ 19 w 34"/>
                <a:gd name="T9" fmla="*/ 10 h 11"/>
                <a:gd name="T10" fmla="*/ 32 w 34"/>
                <a:gd name="T11" fmla="*/ 7 h 11"/>
                <a:gd name="T12" fmla="*/ 31 w 34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1" y="1"/>
                  </a:moveTo>
                  <a:cubicBezTo>
                    <a:pt x="27" y="0"/>
                    <a:pt x="23" y="1"/>
                    <a:pt x="19" y="2"/>
                  </a:cubicBezTo>
                  <a:cubicBezTo>
                    <a:pt x="14" y="2"/>
                    <a:pt x="10" y="2"/>
                    <a:pt x="5" y="2"/>
                  </a:cubicBezTo>
                  <a:cubicBezTo>
                    <a:pt x="1" y="2"/>
                    <a:pt x="0" y="8"/>
                    <a:pt x="4" y="9"/>
                  </a:cubicBezTo>
                  <a:cubicBezTo>
                    <a:pt x="9" y="10"/>
                    <a:pt x="14" y="11"/>
                    <a:pt x="19" y="10"/>
                  </a:cubicBezTo>
                  <a:cubicBezTo>
                    <a:pt x="24" y="10"/>
                    <a:pt x="29" y="10"/>
                    <a:pt x="32" y="7"/>
                  </a:cubicBezTo>
                  <a:cubicBezTo>
                    <a:pt x="34" y="5"/>
                    <a:pt x="33" y="2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85A56073-77D2-CE4F-00A1-919A750462F1}"/>
                </a:ext>
              </a:extLst>
            </p:cNvPr>
            <p:cNvSpPr/>
            <p:nvPr/>
          </p:nvSpPr>
          <p:spPr bwMode="auto">
            <a:xfrm>
              <a:off x="3135" y="280"/>
              <a:ext cx="66" cy="24"/>
            </a:xfrm>
            <a:custGeom>
              <a:avLst/>
              <a:gdLst>
                <a:gd name="T0" fmla="*/ 25 w 28"/>
                <a:gd name="T1" fmla="*/ 2 h 10"/>
                <a:gd name="T2" fmla="*/ 14 w 28"/>
                <a:gd name="T3" fmla="*/ 1 h 10"/>
                <a:gd name="T4" fmla="*/ 3 w 28"/>
                <a:gd name="T5" fmla="*/ 2 h 10"/>
                <a:gd name="T6" fmla="*/ 3 w 28"/>
                <a:gd name="T7" fmla="*/ 8 h 10"/>
                <a:gd name="T8" fmla="*/ 14 w 28"/>
                <a:gd name="T9" fmla="*/ 9 h 10"/>
                <a:gd name="T10" fmla="*/ 25 w 28"/>
                <a:gd name="T11" fmla="*/ 8 h 10"/>
                <a:gd name="T12" fmla="*/ 25 w 28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0">
                  <a:moveTo>
                    <a:pt x="25" y="2"/>
                  </a:moveTo>
                  <a:cubicBezTo>
                    <a:pt x="22" y="0"/>
                    <a:pt x="18" y="0"/>
                    <a:pt x="14" y="1"/>
                  </a:cubicBezTo>
                  <a:cubicBezTo>
                    <a:pt x="10" y="1"/>
                    <a:pt x="6" y="1"/>
                    <a:pt x="3" y="2"/>
                  </a:cubicBezTo>
                  <a:cubicBezTo>
                    <a:pt x="0" y="2"/>
                    <a:pt x="0" y="7"/>
                    <a:pt x="3" y="8"/>
                  </a:cubicBezTo>
                  <a:cubicBezTo>
                    <a:pt x="6" y="8"/>
                    <a:pt x="10" y="9"/>
                    <a:pt x="14" y="9"/>
                  </a:cubicBezTo>
                  <a:cubicBezTo>
                    <a:pt x="18" y="9"/>
                    <a:pt x="22" y="10"/>
                    <a:pt x="25" y="8"/>
                  </a:cubicBezTo>
                  <a:cubicBezTo>
                    <a:pt x="28" y="7"/>
                    <a:pt x="28" y="3"/>
                    <a:pt x="2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2AD16CD9-C91A-394F-2A08-E7ECAE1BE049}"/>
                </a:ext>
              </a:extLst>
            </p:cNvPr>
            <p:cNvSpPr/>
            <p:nvPr/>
          </p:nvSpPr>
          <p:spPr bwMode="auto">
            <a:xfrm>
              <a:off x="4752" y="283"/>
              <a:ext cx="68" cy="19"/>
            </a:xfrm>
            <a:custGeom>
              <a:avLst/>
              <a:gdLst>
                <a:gd name="T0" fmla="*/ 27 w 29"/>
                <a:gd name="T1" fmla="*/ 1 h 8"/>
                <a:gd name="T2" fmla="*/ 16 w 29"/>
                <a:gd name="T3" fmla="*/ 0 h 8"/>
                <a:gd name="T4" fmla="*/ 3 w 29"/>
                <a:gd name="T5" fmla="*/ 1 h 8"/>
                <a:gd name="T6" fmla="*/ 3 w 29"/>
                <a:gd name="T7" fmla="*/ 7 h 8"/>
                <a:gd name="T8" fmla="*/ 16 w 29"/>
                <a:gd name="T9" fmla="*/ 7 h 8"/>
                <a:gd name="T10" fmla="*/ 27 w 29"/>
                <a:gd name="T11" fmla="*/ 6 h 8"/>
                <a:gd name="T12" fmla="*/ 27 w 29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8">
                  <a:moveTo>
                    <a:pt x="27" y="1"/>
                  </a:moveTo>
                  <a:cubicBezTo>
                    <a:pt x="24" y="0"/>
                    <a:pt x="20" y="0"/>
                    <a:pt x="16" y="0"/>
                  </a:cubicBezTo>
                  <a:cubicBezTo>
                    <a:pt x="12" y="1"/>
                    <a:pt x="8" y="1"/>
                    <a:pt x="3" y="1"/>
                  </a:cubicBezTo>
                  <a:cubicBezTo>
                    <a:pt x="0" y="1"/>
                    <a:pt x="0" y="6"/>
                    <a:pt x="3" y="7"/>
                  </a:cubicBezTo>
                  <a:cubicBezTo>
                    <a:pt x="8" y="7"/>
                    <a:pt x="12" y="7"/>
                    <a:pt x="16" y="7"/>
                  </a:cubicBezTo>
                  <a:cubicBezTo>
                    <a:pt x="20" y="7"/>
                    <a:pt x="24" y="8"/>
                    <a:pt x="27" y="6"/>
                  </a:cubicBezTo>
                  <a:cubicBezTo>
                    <a:pt x="29" y="5"/>
                    <a:pt x="29" y="2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4E8C3D81-3FC3-6E96-4522-45239DE2799F}"/>
                </a:ext>
              </a:extLst>
            </p:cNvPr>
            <p:cNvSpPr/>
            <p:nvPr/>
          </p:nvSpPr>
          <p:spPr bwMode="auto">
            <a:xfrm>
              <a:off x="4865" y="280"/>
              <a:ext cx="83" cy="24"/>
            </a:xfrm>
            <a:custGeom>
              <a:avLst/>
              <a:gdLst>
                <a:gd name="T0" fmla="*/ 32 w 35"/>
                <a:gd name="T1" fmla="*/ 1 h 10"/>
                <a:gd name="T2" fmla="*/ 19 w 35"/>
                <a:gd name="T3" fmla="*/ 1 h 10"/>
                <a:gd name="T4" fmla="*/ 4 w 35"/>
                <a:gd name="T5" fmla="*/ 2 h 10"/>
                <a:gd name="T6" fmla="*/ 4 w 35"/>
                <a:gd name="T7" fmla="*/ 8 h 10"/>
                <a:gd name="T8" fmla="*/ 19 w 35"/>
                <a:gd name="T9" fmla="*/ 9 h 10"/>
                <a:gd name="T10" fmla="*/ 32 w 35"/>
                <a:gd name="T11" fmla="*/ 8 h 10"/>
                <a:gd name="T12" fmla="*/ 32 w 35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0">
                  <a:moveTo>
                    <a:pt x="32" y="1"/>
                  </a:moveTo>
                  <a:cubicBezTo>
                    <a:pt x="28" y="0"/>
                    <a:pt x="23" y="1"/>
                    <a:pt x="19" y="1"/>
                  </a:cubicBezTo>
                  <a:cubicBezTo>
                    <a:pt x="14" y="1"/>
                    <a:pt x="9" y="2"/>
                    <a:pt x="4" y="2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9" y="8"/>
                    <a:pt x="14" y="8"/>
                    <a:pt x="19" y="9"/>
                  </a:cubicBezTo>
                  <a:cubicBezTo>
                    <a:pt x="23" y="9"/>
                    <a:pt x="28" y="10"/>
                    <a:pt x="32" y="8"/>
                  </a:cubicBezTo>
                  <a:cubicBezTo>
                    <a:pt x="35" y="7"/>
                    <a:pt x="35" y="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DA71F07B-8C69-0097-C5CC-8EDA32DE5E7F}"/>
                </a:ext>
              </a:extLst>
            </p:cNvPr>
            <p:cNvSpPr/>
            <p:nvPr/>
          </p:nvSpPr>
          <p:spPr bwMode="auto">
            <a:xfrm>
              <a:off x="4989" y="276"/>
              <a:ext cx="75" cy="21"/>
            </a:xfrm>
            <a:custGeom>
              <a:avLst/>
              <a:gdLst>
                <a:gd name="T0" fmla="*/ 29 w 32"/>
                <a:gd name="T1" fmla="*/ 1 h 9"/>
                <a:gd name="T2" fmla="*/ 17 w 32"/>
                <a:gd name="T3" fmla="*/ 1 h 9"/>
                <a:gd name="T4" fmla="*/ 3 w 32"/>
                <a:gd name="T5" fmla="*/ 2 h 9"/>
                <a:gd name="T6" fmla="*/ 3 w 32"/>
                <a:gd name="T7" fmla="*/ 8 h 9"/>
                <a:gd name="T8" fmla="*/ 17 w 32"/>
                <a:gd name="T9" fmla="*/ 8 h 9"/>
                <a:gd name="T10" fmla="*/ 29 w 32"/>
                <a:gd name="T11" fmla="*/ 8 h 9"/>
                <a:gd name="T12" fmla="*/ 29 w 32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">
                  <a:moveTo>
                    <a:pt x="29" y="1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2" y="1"/>
                    <a:pt x="8" y="1"/>
                    <a:pt x="3" y="2"/>
                  </a:cubicBezTo>
                  <a:cubicBezTo>
                    <a:pt x="0" y="2"/>
                    <a:pt x="0" y="7"/>
                    <a:pt x="3" y="8"/>
                  </a:cubicBezTo>
                  <a:cubicBezTo>
                    <a:pt x="8" y="8"/>
                    <a:pt x="12" y="8"/>
                    <a:pt x="17" y="8"/>
                  </a:cubicBezTo>
                  <a:cubicBezTo>
                    <a:pt x="21" y="9"/>
                    <a:pt x="25" y="9"/>
                    <a:pt x="29" y="8"/>
                  </a:cubicBezTo>
                  <a:cubicBezTo>
                    <a:pt x="32" y="7"/>
                    <a:pt x="32" y="2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62DD5BB2-75FD-D41F-24CD-E8DE9DBE4BAD}"/>
                </a:ext>
              </a:extLst>
            </p:cNvPr>
            <p:cNvSpPr/>
            <p:nvPr/>
          </p:nvSpPr>
          <p:spPr bwMode="auto">
            <a:xfrm>
              <a:off x="5116" y="264"/>
              <a:ext cx="81" cy="26"/>
            </a:xfrm>
            <a:custGeom>
              <a:avLst/>
              <a:gdLst>
                <a:gd name="T0" fmla="*/ 30 w 34"/>
                <a:gd name="T1" fmla="*/ 1 h 11"/>
                <a:gd name="T2" fmla="*/ 19 w 34"/>
                <a:gd name="T3" fmla="*/ 3 h 11"/>
                <a:gd name="T4" fmla="*/ 6 w 34"/>
                <a:gd name="T5" fmla="*/ 2 h 11"/>
                <a:gd name="T6" fmla="*/ 4 w 34"/>
                <a:gd name="T7" fmla="*/ 9 h 11"/>
                <a:gd name="T8" fmla="*/ 19 w 34"/>
                <a:gd name="T9" fmla="*/ 11 h 11"/>
                <a:gd name="T10" fmla="*/ 32 w 34"/>
                <a:gd name="T11" fmla="*/ 7 h 11"/>
                <a:gd name="T12" fmla="*/ 30 w 34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0" y="1"/>
                  </a:moveTo>
                  <a:cubicBezTo>
                    <a:pt x="26" y="0"/>
                    <a:pt x="23" y="2"/>
                    <a:pt x="19" y="3"/>
                  </a:cubicBezTo>
                  <a:cubicBezTo>
                    <a:pt x="15" y="3"/>
                    <a:pt x="10" y="3"/>
                    <a:pt x="6" y="2"/>
                  </a:cubicBezTo>
                  <a:cubicBezTo>
                    <a:pt x="2" y="2"/>
                    <a:pt x="0" y="7"/>
                    <a:pt x="4" y="9"/>
                  </a:cubicBezTo>
                  <a:cubicBezTo>
                    <a:pt x="9" y="10"/>
                    <a:pt x="14" y="11"/>
                    <a:pt x="19" y="11"/>
                  </a:cubicBezTo>
                  <a:cubicBezTo>
                    <a:pt x="23" y="11"/>
                    <a:pt x="29" y="11"/>
                    <a:pt x="32" y="7"/>
                  </a:cubicBezTo>
                  <a:cubicBezTo>
                    <a:pt x="34" y="5"/>
                    <a:pt x="33" y="1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1780A4D1-58DD-7C53-9E50-7CD7093F15AA}"/>
                </a:ext>
              </a:extLst>
            </p:cNvPr>
            <p:cNvSpPr/>
            <p:nvPr/>
          </p:nvSpPr>
          <p:spPr bwMode="auto">
            <a:xfrm>
              <a:off x="5240" y="252"/>
              <a:ext cx="82" cy="26"/>
            </a:xfrm>
            <a:custGeom>
              <a:avLst/>
              <a:gdLst>
                <a:gd name="T0" fmla="*/ 32 w 35"/>
                <a:gd name="T1" fmla="*/ 2 h 11"/>
                <a:gd name="T2" fmla="*/ 19 w 35"/>
                <a:gd name="T3" fmla="*/ 3 h 11"/>
                <a:gd name="T4" fmla="*/ 3 w 35"/>
                <a:gd name="T5" fmla="*/ 5 h 11"/>
                <a:gd name="T6" fmla="*/ 4 w 35"/>
                <a:gd name="T7" fmla="*/ 11 h 11"/>
                <a:gd name="T8" fmla="*/ 20 w 35"/>
                <a:gd name="T9" fmla="*/ 11 h 11"/>
                <a:gd name="T10" fmla="*/ 33 w 35"/>
                <a:gd name="T11" fmla="*/ 8 h 11"/>
                <a:gd name="T12" fmla="*/ 32 w 35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1">
                  <a:moveTo>
                    <a:pt x="32" y="2"/>
                  </a:moveTo>
                  <a:cubicBezTo>
                    <a:pt x="28" y="0"/>
                    <a:pt x="23" y="2"/>
                    <a:pt x="19" y="3"/>
                  </a:cubicBezTo>
                  <a:cubicBezTo>
                    <a:pt x="13" y="3"/>
                    <a:pt x="8" y="4"/>
                    <a:pt x="3" y="5"/>
                  </a:cubicBezTo>
                  <a:cubicBezTo>
                    <a:pt x="0" y="6"/>
                    <a:pt x="1" y="11"/>
                    <a:pt x="4" y="11"/>
                  </a:cubicBezTo>
                  <a:cubicBezTo>
                    <a:pt x="9" y="11"/>
                    <a:pt x="14" y="11"/>
                    <a:pt x="20" y="11"/>
                  </a:cubicBezTo>
                  <a:cubicBezTo>
                    <a:pt x="24" y="10"/>
                    <a:pt x="29" y="11"/>
                    <a:pt x="33" y="8"/>
                  </a:cubicBezTo>
                  <a:cubicBezTo>
                    <a:pt x="35" y="7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D2539BBE-3CB2-0B52-351A-C6AFF25A67C6}"/>
                </a:ext>
              </a:extLst>
            </p:cNvPr>
            <p:cNvSpPr/>
            <p:nvPr/>
          </p:nvSpPr>
          <p:spPr bwMode="auto">
            <a:xfrm>
              <a:off x="5356" y="245"/>
              <a:ext cx="66" cy="21"/>
            </a:xfrm>
            <a:custGeom>
              <a:avLst/>
              <a:gdLst>
                <a:gd name="T0" fmla="*/ 26 w 28"/>
                <a:gd name="T1" fmla="*/ 1 h 9"/>
                <a:gd name="T2" fmla="*/ 16 w 28"/>
                <a:gd name="T3" fmla="*/ 1 h 9"/>
                <a:gd name="T4" fmla="*/ 4 w 28"/>
                <a:gd name="T5" fmla="*/ 1 h 9"/>
                <a:gd name="T6" fmla="*/ 4 w 28"/>
                <a:gd name="T7" fmla="*/ 7 h 9"/>
                <a:gd name="T8" fmla="*/ 16 w 28"/>
                <a:gd name="T9" fmla="*/ 8 h 9"/>
                <a:gd name="T10" fmla="*/ 26 w 28"/>
                <a:gd name="T11" fmla="*/ 7 h 9"/>
                <a:gd name="T12" fmla="*/ 26 w 2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9">
                  <a:moveTo>
                    <a:pt x="26" y="1"/>
                  </a:moveTo>
                  <a:cubicBezTo>
                    <a:pt x="23" y="0"/>
                    <a:pt x="19" y="0"/>
                    <a:pt x="16" y="1"/>
                  </a:cubicBezTo>
                  <a:cubicBezTo>
                    <a:pt x="12" y="1"/>
                    <a:pt x="8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8" y="8"/>
                    <a:pt x="12" y="8"/>
                    <a:pt x="16" y="8"/>
                  </a:cubicBezTo>
                  <a:cubicBezTo>
                    <a:pt x="19" y="8"/>
                    <a:pt x="23" y="9"/>
                    <a:pt x="26" y="7"/>
                  </a:cubicBezTo>
                  <a:cubicBezTo>
                    <a:pt x="28" y="6"/>
                    <a:pt x="28" y="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59F879CD-9394-2C64-CCDB-1446E53A3361}"/>
                </a:ext>
              </a:extLst>
            </p:cNvPr>
            <p:cNvSpPr/>
            <p:nvPr/>
          </p:nvSpPr>
          <p:spPr bwMode="auto">
            <a:xfrm>
              <a:off x="2988" y="440"/>
              <a:ext cx="71" cy="24"/>
            </a:xfrm>
            <a:custGeom>
              <a:avLst/>
              <a:gdLst>
                <a:gd name="T0" fmla="*/ 26 w 30"/>
                <a:gd name="T1" fmla="*/ 1 h 10"/>
                <a:gd name="T2" fmla="*/ 13 w 30"/>
                <a:gd name="T3" fmla="*/ 1 h 10"/>
                <a:gd name="T4" fmla="*/ 2 w 30"/>
                <a:gd name="T5" fmla="*/ 2 h 10"/>
                <a:gd name="T6" fmla="*/ 1 w 30"/>
                <a:gd name="T7" fmla="*/ 5 h 10"/>
                <a:gd name="T8" fmla="*/ 13 w 30"/>
                <a:gd name="T9" fmla="*/ 9 h 10"/>
                <a:gd name="T10" fmla="*/ 27 w 30"/>
                <a:gd name="T11" fmla="*/ 7 h 10"/>
                <a:gd name="T12" fmla="*/ 26 w 30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26" y="1"/>
                  </a:moveTo>
                  <a:cubicBezTo>
                    <a:pt x="22" y="0"/>
                    <a:pt x="17" y="1"/>
                    <a:pt x="13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4" y="8"/>
                    <a:pt x="9" y="8"/>
                    <a:pt x="13" y="9"/>
                  </a:cubicBezTo>
                  <a:cubicBezTo>
                    <a:pt x="18" y="9"/>
                    <a:pt x="23" y="10"/>
                    <a:pt x="27" y="7"/>
                  </a:cubicBezTo>
                  <a:cubicBezTo>
                    <a:pt x="30" y="6"/>
                    <a:pt x="29" y="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F77F3E70-CDFE-3314-319D-898F9E433FAB}"/>
                </a:ext>
              </a:extLst>
            </p:cNvPr>
            <p:cNvSpPr/>
            <p:nvPr/>
          </p:nvSpPr>
          <p:spPr bwMode="auto">
            <a:xfrm>
              <a:off x="3113" y="431"/>
              <a:ext cx="88" cy="28"/>
            </a:xfrm>
            <a:custGeom>
              <a:avLst/>
              <a:gdLst>
                <a:gd name="T0" fmla="*/ 33 w 37"/>
                <a:gd name="T1" fmla="*/ 3 h 12"/>
                <a:gd name="T2" fmla="*/ 3 w 37"/>
                <a:gd name="T3" fmla="*/ 6 h 12"/>
                <a:gd name="T4" fmla="*/ 4 w 37"/>
                <a:gd name="T5" fmla="*/ 11 h 12"/>
                <a:gd name="T6" fmla="*/ 19 w 37"/>
                <a:gd name="T7" fmla="*/ 10 h 12"/>
                <a:gd name="T8" fmla="*/ 33 w 37"/>
                <a:gd name="T9" fmla="*/ 9 h 12"/>
                <a:gd name="T10" fmla="*/ 33 w 37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2">
                  <a:moveTo>
                    <a:pt x="33" y="3"/>
                  </a:moveTo>
                  <a:cubicBezTo>
                    <a:pt x="25" y="0"/>
                    <a:pt x="11" y="4"/>
                    <a:pt x="3" y="6"/>
                  </a:cubicBezTo>
                  <a:cubicBezTo>
                    <a:pt x="0" y="7"/>
                    <a:pt x="1" y="12"/>
                    <a:pt x="4" y="11"/>
                  </a:cubicBezTo>
                  <a:cubicBezTo>
                    <a:pt x="9" y="11"/>
                    <a:pt x="14" y="10"/>
                    <a:pt x="19" y="10"/>
                  </a:cubicBezTo>
                  <a:cubicBezTo>
                    <a:pt x="24" y="10"/>
                    <a:pt x="29" y="11"/>
                    <a:pt x="33" y="9"/>
                  </a:cubicBezTo>
                  <a:cubicBezTo>
                    <a:pt x="37" y="9"/>
                    <a:pt x="36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774AB8E7-0E7C-FB21-B3FF-EA6F1E74313D}"/>
                </a:ext>
              </a:extLst>
            </p:cNvPr>
            <p:cNvSpPr/>
            <p:nvPr/>
          </p:nvSpPr>
          <p:spPr bwMode="auto">
            <a:xfrm>
              <a:off x="3267" y="421"/>
              <a:ext cx="88" cy="29"/>
            </a:xfrm>
            <a:custGeom>
              <a:avLst/>
              <a:gdLst>
                <a:gd name="T0" fmla="*/ 34 w 37"/>
                <a:gd name="T1" fmla="*/ 3 h 12"/>
                <a:gd name="T2" fmla="*/ 15 w 37"/>
                <a:gd name="T3" fmla="*/ 1 h 12"/>
                <a:gd name="T4" fmla="*/ 1 w 37"/>
                <a:gd name="T5" fmla="*/ 4 h 12"/>
                <a:gd name="T6" fmla="*/ 0 w 37"/>
                <a:gd name="T7" fmla="*/ 8 h 12"/>
                <a:gd name="T8" fmla="*/ 4 w 37"/>
                <a:gd name="T9" fmla="*/ 10 h 12"/>
                <a:gd name="T10" fmla="*/ 4 w 37"/>
                <a:gd name="T11" fmla="*/ 10 h 12"/>
                <a:gd name="T12" fmla="*/ 15 w 37"/>
                <a:gd name="T13" fmla="*/ 10 h 12"/>
                <a:gd name="T14" fmla="*/ 33 w 37"/>
                <a:gd name="T15" fmla="*/ 10 h 12"/>
                <a:gd name="T16" fmla="*/ 34 w 37"/>
                <a:gd name="T1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2">
                  <a:moveTo>
                    <a:pt x="34" y="3"/>
                  </a:moveTo>
                  <a:cubicBezTo>
                    <a:pt x="28" y="0"/>
                    <a:pt x="21" y="1"/>
                    <a:pt x="15" y="1"/>
                  </a:cubicBezTo>
                  <a:cubicBezTo>
                    <a:pt x="11" y="1"/>
                    <a:pt x="4" y="1"/>
                    <a:pt x="1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1" y="10"/>
                    <a:pt x="2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8" y="10"/>
                    <a:pt x="12" y="10"/>
                    <a:pt x="15" y="10"/>
                  </a:cubicBezTo>
                  <a:cubicBezTo>
                    <a:pt x="21" y="11"/>
                    <a:pt x="28" y="12"/>
                    <a:pt x="33" y="10"/>
                  </a:cubicBezTo>
                  <a:cubicBezTo>
                    <a:pt x="36" y="9"/>
                    <a:pt x="37" y="5"/>
                    <a:pt x="3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B7FB71A0-433D-239C-D730-F8230DE23B68}"/>
                </a:ext>
              </a:extLst>
            </p:cNvPr>
            <p:cNvSpPr/>
            <p:nvPr/>
          </p:nvSpPr>
          <p:spPr bwMode="auto">
            <a:xfrm>
              <a:off x="3400" y="421"/>
              <a:ext cx="80" cy="26"/>
            </a:xfrm>
            <a:custGeom>
              <a:avLst/>
              <a:gdLst>
                <a:gd name="T0" fmla="*/ 31 w 34"/>
                <a:gd name="T1" fmla="*/ 3 h 11"/>
                <a:gd name="T2" fmla="*/ 19 w 34"/>
                <a:gd name="T3" fmla="*/ 1 h 11"/>
                <a:gd name="T4" fmla="*/ 5 w 34"/>
                <a:gd name="T5" fmla="*/ 0 h 11"/>
                <a:gd name="T6" fmla="*/ 4 w 34"/>
                <a:gd name="T7" fmla="*/ 6 h 11"/>
                <a:gd name="T8" fmla="*/ 18 w 34"/>
                <a:gd name="T9" fmla="*/ 9 h 11"/>
                <a:gd name="T10" fmla="*/ 30 w 34"/>
                <a:gd name="T11" fmla="*/ 9 h 11"/>
                <a:gd name="T12" fmla="*/ 31 w 34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1" y="3"/>
                  </a:moveTo>
                  <a:cubicBezTo>
                    <a:pt x="27" y="1"/>
                    <a:pt x="23" y="1"/>
                    <a:pt x="19" y="1"/>
                  </a:cubicBezTo>
                  <a:cubicBezTo>
                    <a:pt x="14" y="1"/>
                    <a:pt x="10" y="0"/>
                    <a:pt x="5" y="0"/>
                  </a:cubicBezTo>
                  <a:cubicBezTo>
                    <a:pt x="1" y="0"/>
                    <a:pt x="0" y="6"/>
                    <a:pt x="4" y="6"/>
                  </a:cubicBezTo>
                  <a:cubicBezTo>
                    <a:pt x="9" y="7"/>
                    <a:pt x="13" y="8"/>
                    <a:pt x="18" y="9"/>
                  </a:cubicBezTo>
                  <a:cubicBezTo>
                    <a:pt x="22" y="9"/>
                    <a:pt x="26" y="11"/>
                    <a:pt x="30" y="9"/>
                  </a:cubicBezTo>
                  <a:cubicBezTo>
                    <a:pt x="33" y="9"/>
                    <a:pt x="34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22744948-3BAD-1422-1FCB-4EF3B00F46E9}"/>
                </a:ext>
              </a:extLst>
            </p:cNvPr>
            <p:cNvSpPr/>
            <p:nvPr/>
          </p:nvSpPr>
          <p:spPr bwMode="auto">
            <a:xfrm>
              <a:off x="3535" y="411"/>
              <a:ext cx="71" cy="27"/>
            </a:xfrm>
            <a:custGeom>
              <a:avLst/>
              <a:gdLst>
                <a:gd name="T0" fmla="*/ 27 w 30"/>
                <a:gd name="T1" fmla="*/ 2 h 11"/>
                <a:gd name="T2" fmla="*/ 13 w 30"/>
                <a:gd name="T3" fmla="*/ 2 h 11"/>
                <a:gd name="T4" fmla="*/ 0 w 30"/>
                <a:gd name="T5" fmla="*/ 4 h 11"/>
                <a:gd name="T6" fmla="*/ 0 w 30"/>
                <a:gd name="T7" fmla="*/ 7 h 11"/>
                <a:gd name="T8" fmla="*/ 13 w 30"/>
                <a:gd name="T9" fmla="*/ 9 h 11"/>
                <a:gd name="T10" fmla="*/ 27 w 30"/>
                <a:gd name="T11" fmla="*/ 8 h 11"/>
                <a:gd name="T12" fmla="*/ 27 w 30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">
                  <a:moveTo>
                    <a:pt x="27" y="2"/>
                  </a:moveTo>
                  <a:cubicBezTo>
                    <a:pt x="23" y="0"/>
                    <a:pt x="18" y="1"/>
                    <a:pt x="13" y="2"/>
                  </a:cubicBezTo>
                  <a:cubicBezTo>
                    <a:pt x="9" y="2"/>
                    <a:pt x="4" y="2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4" y="9"/>
                    <a:pt x="9" y="9"/>
                    <a:pt x="13" y="9"/>
                  </a:cubicBezTo>
                  <a:cubicBezTo>
                    <a:pt x="18" y="10"/>
                    <a:pt x="23" y="11"/>
                    <a:pt x="27" y="8"/>
                  </a:cubicBezTo>
                  <a:cubicBezTo>
                    <a:pt x="30" y="7"/>
                    <a:pt x="30" y="4"/>
                    <a:pt x="2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BD6F20BB-9BD6-A75E-AA97-5FE581AE63FB}"/>
                </a:ext>
              </a:extLst>
            </p:cNvPr>
            <p:cNvSpPr/>
            <p:nvPr/>
          </p:nvSpPr>
          <p:spPr bwMode="auto">
            <a:xfrm>
              <a:off x="3672" y="407"/>
              <a:ext cx="71" cy="26"/>
            </a:xfrm>
            <a:custGeom>
              <a:avLst/>
              <a:gdLst>
                <a:gd name="T0" fmla="*/ 27 w 30"/>
                <a:gd name="T1" fmla="*/ 1 h 11"/>
                <a:gd name="T2" fmla="*/ 12 w 30"/>
                <a:gd name="T3" fmla="*/ 1 h 11"/>
                <a:gd name="T4" fmla="*/ 6 w 30"/>
                <a:gd name="T5" fmla="*/ 2 h 11"/>
                <a:gd name="T6" fmla="*/ 1 w 30"/>
                <a:gd name="T7" fmla="*/ 4 h 11"/>
                <a:gd name="T8" fmla="*/ 1 w 30"/>
                <a:gd name="T9" fmla="*/ 6 h 11"/>
                <a:gd name="T10" fmla="*/ 6 w 30"/>
                <a:gd name="T11" fmla="*/ 8 h 11"/>
                <a:gd name="T12" fmla="*/ 12 w 30"/>
                <a:gd name="T13" fmla="*/ 9 h 11"/>
                <a:gd name="T14" fmla="*/ 27 w 30"/>
                <a:gd name="T15" fmla="*/ 9 h 11"/>
                <a:gd name="T16" fmla="*/ 27 w 30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1">
                  <a:moveTo>
                    <a:pt x="27" y="1"/>
                  </a:moveTo>
                  <a:cubicBezTo>
                    <a:pt x="22" y="0"/>
                    <a:pt x="17" y="1"/>
                    <a:pt x="12" y="1"/>
                  </a:cubicBezTo>
                  <a:cubicBezTo>
                    <a:pt x="10" y="2"/>
                    <a:pt x="8" y="2"/>
                    <a:pt x="6" y="2"/>
                  </a:cubicBezTo>
                  <a:cubicBezTo>
                    <a:pt x="3" y="2"/>
                    <a:pt x="3" y="3"/>
                    <a:pt x="1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3" y="7"/>
                    <a:pt x="3" y="8"/>
                    <a:pt x="6" y="8"/>
                  </a:cubicBezTo>
                  <a:cubicBezTo>
                    <a:pt x="8" y="9"/>
                    <a:pt x="10" y="9"/>
                    <a:pt x="12" y="9"/>
                  </a:cubicBezTo>
                  <a:cubicBezTo>
                    <a:pt x="17" y="9"/>
                    <a:pt x="22" y="11"/>
                    <a:pt x="27" y="9"/>
                  </a:cubicBezTo>
                  <a:cubicBezTo>
                    <a:pt x="30" y="8"/>
                    <a:pt x="30" y="3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5812663F-C68B-0622-4123-665063CB4F28}"/>
                </a:ext>
              </a:extLst>
            </p:cNvPr>
            <p:cNvSpPr/>
            <p:nvPr/>
          </p:nvSpPr>
          <p:spPr bwMode="auto">
            <a:xfrm>
              <a:off x="3791" y="397"/>
              <a:ext cx="94" cy="26"/>
            </a:xfrm>
            <a:custGeom>
              <a:avLst/>
              <a:gdLst>
                <a:gd name="T0" fmla="*/ 37 w 40"/>
                <a:gd name="T1" fmla="*/ 4 h 11"/>
                <a:gd name="T2" fmla="*/ 21 w 40"/>
                <a:gd name="T3" fmla="*/ 0 h 11"/>
                <a:gd name="T4" fmla="*/ 4 w 40"/>
                <a:gd name="T5" fmla="*/ 2 h 11"/>
                <a:gd name="T6" fmla="*/ 4 w 40"/>
                <a:gd name="T7" fmla="*/ 8 h 11"/>
                <a:gd name="T8" fmla="*/ 21 w 40"/>
                <a:gd name="T9" fmla="*/ 9 h 11"/>
                <a:gd name="T10" fmla="*/ 37 w 40"/>
                <a:gd name="T11" fmla="*/ 10 h 11"/>
                <a:gd name="T12" fmla="*/ 37 w 40"/>
                <a:gd name="T1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1">
                  <a:moveTo>
                    <a:pt x="37" y="4"/>
                  </a:moveTo>
                  <a:cubicBezTo>
                    <a:pt x="33" y="1"/>
                    <a:pt x="26" y="1"/>
                    <a:pt x="21" y="0"/>
                  </a:cubicBezTo>
                  <a:cubicBezTo>
                    <a:pt x="15" y="0"/>
                    <a:pt x="9" y="1"/>
                    <a:pt x="4" y="2"/>
                  </a:cubicBezTo>
                  <a:cubicBezTo>
                    <a:pt x="0" y="2"/>
                    <a:pt x="1" y="8"/>
                    <a:pt x="4" y="8"/>
                  </a:cubicBezTo>
                  <a:cubicBezTo>
                    <a:pt x="10" y="8"/>
                    <a:pt x="16" y="8"/>
                    <a:pt x="21" y="9"/>
                  </a:cubicBezTo>
                  <a:cubicBezTo>
                    <a:pt x="26" y="9"/>
                    <a:pt x="31" y="11"/>
                    <a:pt x="37" y="10"/>
                  </a:cubicBezTo>
                  <a:cubicBezTo>
                    <a:pt x="40" y="9"/>
                    <a:pt x="40" y="5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9B8E9B49-58AF-648F-9BAA-46C28690A368}"/>
                </a:ext>
              </a:extLst>
            </p:cNvPr>
            <p:cNvSpPr/>
            <p:nvPr/>
          </p:nvSpPr>
          <p:spPr bwMode="auto">
            <a:xfrm>
              <a:off x="3937" y="402"/>
              <a:ext cx="86" cy="26"/>
            </a:xfrm>
            <a:custGeom>
              <a:avLst/>
              <a:gdLst>
                <a:gd name="T0" fmla="*/ 33 w 36"/>
                <a:gd name="T1" fmla="*/ 2 h 11"/>
                <a:gd name="T2" fmla="*/ 19 w 36"/>
                <a:gd name="T3" fmla="*/ 1 h 11"/>
                <a:gd name="T4" fmla="*/ 4 w 36"/>
                <a:gd name="T5" fmla="*/ 4 h 11"/>
                <a:gd name="T6" fmla="*/ 5 w 36"/>
                <a:gd name="T7" fmla="*/ 10 h 11"/>
                <a:gd name="T8" fmla="*/ 20 w 36"/>
                <a:gd name="T9" fmla="*/ 9 h 11"/>
                <a:gd name="T10" fmla="*/ 32 w 36"/>
                <a:gd name="T11" fmla="*/ 9 h 11"/>
                <a:gd name="T12" fmla="*/ 33 w 36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3" y="2"/>
                  </a:moveTo>
                  <a:cubicBezTo>
                    <a:pt x="29" y="0"/>
                    <a:pt x="24" y="0"/>
                    <a:pt x="19" y="1"/>
                  </a:cubicBezTo>
                  <a:cubicBezTo>
                    <a:pt x="14" y="1"/>
                    <a:pt x="9" y="2"/>
                    <a:pt x="4" y="4"/>
                  </a:cubicBezTo>
                  <a:cubicBezTo>
                    <a:pt x="0" y="5"/>
                    <a:pt x="2" y="11"/>
                    <a:pt x="5" y="10"/>
                  </a:cubicBezTo>
                  <a:cubicBezTo>
                    <a:pt x="10" y="9"/>
                    <a:pt x="15" y="9"/>
                    <a:pt x="20" y="9"/>
                  </a:cubicBezTo>
                  <a:cubicBezTo>
                    <a:pt x="24" y="9"/>
                    <a:pt x="28" y="10"/>
                    <a:pt x="32" y="9"/>
                  </a:cubicBezTo>
                  <a:cubicBezTo>
                    <a:pt x="35" y="8"/>
                    <a:pt x="36" y="4"/>
                    <a:pt x="3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199C22C6-E24D-0B4C-8951-8194A9049156}"/>
                </a:ext>
              </a:extLst>
            </p:cNvPr>
            <p:cNvSpPr/>
            <p:nvPr/>
          </p:nvSpPr>
          <p:spPr bwMode="auto">
            <a:xfrm>
              <a:off x="4086" y="409"/>
              <a:ext cx="83" cy="29"/>
            </a:xfrm>
            <a:custGeom>
              <a:avLst/>
              <a:gdLst>
                <a:gd name="T0" fmla="*/ 32 w 35"/>
                <a:gd name="T1" fmla="*/ 4 h 12"/>
                <a:gd name="T2" fmla="*/ 16 w 35"/>
                <a:gd name="T3" fmla="*/ 1 h 12"/>
                <a:gd name="T4" fmla="*/ 1 w 35"/>
                <a:gd name="T5" fmla="*/ 3 h 12"/>
                <a:gd name="T6" fmla="*/ 1 w 35"/>
                <a:gd name="T7" fmla="*/ 5 h 12"/>
                <a:gd name="T8" fmla="*/ 14 w 35"/>
                <a:gd name="T9" fmla="*/ 9 h 12"/>
                <a:gd name="T10" fmla="*/ 32 w 35"/>
                <a:gd name="T11" fmla="*/ 10 h 12"/>
                <a:gd name="T12" fmla="*/ 32 w 35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">
                  <a:moveTo>
                    <a:pt x="32" y="4"/>
                  </a:moveTo>
                  <a:cubicBezTo>
                    <a:pt x="28" y="1"/>
                    <a:pt x="22" y="2"/>
                    <a:pt x="16" y="1"/>
                  </a:cubicBezTo>
                  <a:cubicBezTo>
                    <a:pt x="11" y="1"/>
                    <a:pt x="5" y="0"/>
                    <a:pt x="1" y="3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4" y="9"/>
                    <a:pt x="9" y="8"/>
                    <a:pt x="14" y="9"/>
                  </a:cubicBezTo>
                  <a:cubicBezTo>
                    <a:pt x="20" y="10"/>
                    <a:pt x="26" y="12"/>
                    <a:pt x="32" y="10"/>
                  </a:cubicBezTo>
                  <a:cubicBezTo>
                    <a:pt x="34" y="9"/>
                    <a:pt x="35" y="5"/>
                    <a:pt x="3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64BC1B0D-AF79-D62E-05E0-A5CDE0404DCD}"/>
                </a:ext>
              </a:extLst>
            </p:cNvPr>
            <p:cNvSpPr/>
            <p:nvPr/>
          </p:nvSpPr>
          <p:spPr bwMode="auto">
            <a:xfrm>
              <a:off x="4217" y="404"/>
              <a:ext cx="80" cy="22"/>
            </a:xfrm>
            <a:custGeom>
              <a:avLst/>
              <a:gdLst>
                <a:gd name="T0" fmla="*/ 33 w 34"/>
                <a:gd name="T1" fmla="*/ 3 h 9"/>
                <a:gd name="T2" fmla="*/ 19 w 34"/>
                <a:gd name="T3" fmla="*/ 2 h 9"/>
                <a:gd name="T4" fmla="*/ 2 w 34"/>
                <a:gd name="T5" fmla="*/ 3 h 9"/>
                <a:gd name="T6" fmla="*/ 2 w 34"/>
                <a:gd name="T7" fmla="*/ 7 h 9"/>
                <a:gd name="T8" fmla="*/ 19 w 34"/>
                <a:gd name="T9" fmla="*/ 8 h 9"/>
                <a:gd name="T10" fmla="*/ 33 w 34"/>
                <a:gd name="T11" fmla="*/ 7 h 9"/>
                <a:gd name="T12" fmla="*/ 33 w 34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33" y="3"/>
                  </a:moveTo>
                  <a:cubicBezTo>
                    <a:pt x="28" y="0"/>
                    <a:pt x="24" y="1"/>
                    <a:pt x="19" y="2"/>
                  </a:cubicBezTo>
                  <a:cubicBezTo>
                    <a:pt x="14" y="2"/>
                    <a:pt x="8" y="2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8" y="8"/>
                    <a:pt x="14" y="8"/>
                    <a:pt x="19" y="8"/>
                  </a:cubicBezTo>
                  <a:cubicBezTo>
                    <a:pt x="24" y="9"/>
                    <a:pt x="28" y="9"/>
                    <a:pt x="33" y="7"/>
                  </a:cubicBezTo>
                  <a:cubicBezTo>
                    <a:pt x="34" y="6"/>
                    <a:pt x="34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52131F87-A423-C2A9-B116-28A384DF7184}"/>
                </a:ext>
              </a:extLst>
            </p:cNvPr>
            <p:cNvSpPr/>
            <p:nvPr/>
          </p:nvSpPr>
          <p:spPr bwMode="auto">
            <a:xfrm>
              <a:off x="4340" y="402"/>
              <a:ext cx="92" cy="26"/>
            </a:xfrm>
            <a:custGeom>
              <a:avLst/>
              <a:gdLst>
                <a:gd name="T0" fmla="*/ 36 w 39"/>
                <a:gd name="T1" fmla="*/ 2 h 11"/>
                <a:gd name="T2" fmla="*/ 22 w 39"/>
                <a:gd name="T3" fmla="*/ 2 h 11"/>
                <a:gd name="T4" fmla="*/ 4 w 39"/>
                <a:gd name="T5" fmla="*/ 0 h 11"/>
                <a:gd name="T6" fmla="*/ 3 w 39"/>
                <a:gd name="T7" fmla="*/ 6 h 11"/>
                <a:gd name="T8" fmla="*/ 36 w 39"/>
                <a:gd name="T9" fmla="*/ 8 h 11"/>
                <a:gd name="T10" fmla="*/ 36 w 39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1">
                  <a:moveTo>
                    <a:pt x="36" y="2"/>
                  </a:moveTo>
                  <a:cubicBezTo>
                    <a:pt x="31" y="1"/>
                    <a:pt x="26" y="2"/>
                    <a:pt x="22" y="2"/>
                  </a:cubicBezTo>
                  <a:cubicBezTo>
                    <a:pt x="16" y="2"/>
                    <a:pt x="10" y="1"/>
                    <a:pt x="4" y="0"/>
                  </a:cubicBezTo>
                  <a:cubicBezTo>
                    <a:pt x="1" y="0"/>
                    <a:pt x="0" y="5"/>
                    <a:pt x="3" y="6"/>
                  </a:cubicBezTo>
                  <a:cubicBezTo>
                    <a:pt x="13" y="9"/>
                    <a:pt x="26" y="11"/>
                    <a:pt x="36" y="8"/>
                  </a:cubicBezTo>
                  <a:cubicBezTo>
                    <a:pt x="39" y="7"/>
                    <a:pt x="39" y="2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A9625212-22E0-6C53-42E1-1CC3A793515F}"/>
                </a:ext>
              </a:extLst>
            </p:cNvPr>
            <p:cNvSpPr/>
            <p:nvPr/>
          </p:nvSpPr>
          <p:spPr bwMode="auto">
            <a:xfrm>
              <a:off x="4468" y="404"/>
              <a:ext cx="75" cy="24"/>
            </a:xfrm>
            <a:custGeom>
              <a:avLst/>
              <a:gdLst>
                <a:gd name="T0" fmla="*/ 28 w 32"/>
                <a:gd name="T1" fmla="*/ 1 h 10"/>
                <a:gd name="T2" fmla="*/ 15 w 32"/>
                <a:gd name="T3" fmla="*/ 2 h 10"/>
                <a:gd name="T4" fmla="*/ 3 w 32"/>
                <a:gd name="T5" fmla="*/ 4 h 10"/>
                <a:gd name="T6" fmla="*/ 3 w 32"/>
                <a:gd name="T7" fmla="*/ 9 h 10"/>
                <a:gd name="T8" fmla="*/ 29 w 32"/>
                <a:gd name="T9" fmla="*/ 7 h 10"/>
                <a:gd name="T10" fmla="*/ 28 w 32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0">
                  <a:moveTo>
                    <a:pt x="28" y="1"/>
                  </a:moveTo>
                  <a:cubicBezTo>
                    <a:pt x="24" y="0"/>
                    <a:pt x="20" y="1"/>
                    <a:pt x="15" y="2"/>
                  </a:cubicBezTo>
                  <a:cubicBezTo>
                    <a:pt x="11" y="3"/>
                    <a:pt x="7" y="3"/>
                    <a:pt x="3" y="4"/>
                  </a:cubicBezTo>
                  <a:cubicBezTo>
                    <a:pt x="0" y="5"/>
                    <a:pt x="0" y="9"/>
                    <a:pt x="3" y="9"/>
                  </a:cubicBezTo>
                  <a:cubicBezTo>
                    <a:pt x="11" y="10"/>
                    <a:pt x="21" y="10"/>
                    <a:pt x="29" y="7"/>
                  </a:cubicBezTo>
                  <a:cubicBezTo>
                    <a:pt x="32" y="6"/>
                    <a:pt x="31" y="1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38DCBE7B-148C-CD3F-3B94-F206F7695E54}"/>
                </a:ext>
              </a:extLst>
            </p:cNvPr>
            <p:cNvSpPr/>
            <p:nvPr/>
          </p:nvSpPr>
          <p:spPr bwMode="auto">
            <a:xfrm>
              <a:off x="4598" y="407"/>
              <a:ext cx="76" cy="24"/>
            </a:xfrm>
            <a:custGeom>
              <a:avLst/>
              <a:gdLst>
                <a:gd name="T0" fmla="*/ 30 w 32"/>
                <a:gd name="T1" fmla="*/ 2 h 10"/>
                <a:gd name="T2" fmla="*/ 18 w 32"/>
                <a:gd name="T3" fmla="*/ 1 h 10"/>
                <a:gd name="T4" fmla="*/ 4 w 32"/>
                <a:gd name="T5" fmla="*/ 2 h 10"/>
                <a:gd name="T6" fmla="*/ 4 w 32"/>
                <a:gd name="T7" fmla="*/ 8 h 10"/>
                <a:gd name="T8" fmla="*/ 18 w 32"/>
                <a:gd name="T9" fmla="*/ 9 h 10"/>
                <a:gd name="T10" fmla="*/ 30 w 32"/>
                <a:gd name="T11" fmla="*/ 8 h 10"/>
                <a:gd name="T12" fmla="*/ 30 w 32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0">
                  <a:moveTo>
                    <a:pt x="30" y="2"/>
                  </a:moveTo>
                  <a:cubicBezTo>
                    <a:pt x="26" y="0"/>
                    <a:pt x="22" y="1"/>
                    <a:pt x="18" y="1"/>
                  </a:cubicBezTo>
                  <a:cubicBezTo>
                    <a:pt x="13" y="2"/>
                    <a:pt x="9" y="2"/>
                    <a:pt x="4" y="2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9" y="8"/>
                    <a:pt x="13" y="9"/>
                    <a:pt x="18" y="9"/>
                  </a:cubicBezTo>
                  <a:cubicBezTo>
                    <a:pt x="22" y="9"/>
                    <a:pt x="26" y="10"/>
                    <a:pt x="30" y="8"/>
                  </a:cubicBezTo>
                  <a:cubicBezTo>
                    <a:pt x="32" y="7"/>
                    <a:pt x="32" y="4"/>
                    <a:pt x="3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37C5A3A3-757D-A1F7-20E4-8C744CD23C18}"/>
                </a:ext>
              </a:extLst>
            </p:cNvPr>
            <p:cNvSpPr/>
            <p:nvPr/>
          </p:nvSpPr>
          <p:spPr bwMode="auto">
            <a:xfrm>
              <a:off x="4723" y="400"/>
              <a:ext cx="86" cy="31"/>
            </a:xfrm>
            <a:custGeom>
              <a:avLst/>
              <a:gdLst>
                <a:gd name="T0" fmla="*/ 31 w 36"/>
                <a:gd name="T1" fmla="*/ 0 h 13"/>
                <a:gd name="T2" fmla="*/ 18 w 36"/>
                <a:gd name="T3" fmla="*/ 3 h 13"/>
                <a:gd name="T4" fmla="*/ 5 w 36"/>
                <a:gd name="T5" fmla="*/ 2 h 13"/>
                <a:gd name="T6" fmla="*/ 3 w 36"/>
                <a:gd name="T7" fmla="*/ 6 h 13"/>
                <a:gd name="T8" fmla="*/ 33 w 36"/>
                <a:gd name="T9" fmla="*/ 7 h 13"/>
                <a:gd name="T10" fmla="*/ 31 w 36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3">
                  <a:moveTo>
                    <a:pt x="31" y="0"/>
                  </a:moveTo>
                  <a:cubicBezTo>
                    <a:pt x="27" y="1"/>
                    <a:pt x="23" y="3"/>
                    <a:pt x="18" y="3"/>
                  </a:cubicBezTo>
                  <a:cubicBezTo>
                    <a:pt x="14" y="3"/>
                    <a:pt x="9" y="3"/>
                    <a:pt x="5" y="2"/>
                  </a:cubicBezTo>
                  <a:cubicBezTo>
                    <a:pt x="2" y="2"/>
                    <a:pt x="0" y="5"/>
                    <a:pt x="3" y="6"/>
                  </a:cubicBezTo>
                  <a:cubicBezTo>
                    <a:pt x="11" y="10"/>
                    <a:pt x="25" y="13"/>
                    <a:pt x="33" y="7"/>
                  </a:cubicBezTo>
                  <a:cubicBezTo>
                    <a:pt x="36" y="5"/>
                    <a:pt x="35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pic>
        <p:nvPicPr>
          <p:cNvPr id="52" name="PA_图片 3">
            <a:extLst>
              <a:ext uri="{FF2B5EF4-FFF2-40B4-BE49-F238E27FC236}">
                <a16:creationId xmlns:a16="http://schemas.microsoft.com/office/drawing/2014/main" id="{01397787-9E6F-EBF7-6175-8C61127E0D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9" y="2254100"/>
            <a:ext cx="2405394" cy="234979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34F79CFA-BAFB-4B37-13BD-F31DD47FD787}"/>
              </a:ext>
            </a:extLst>
          </p:cNvPr>
          <p:cNvSpPr txBox="1"/>
          <p:nvPr/>
        </p:nvSpPr>
        <p:spPr>
          <a:xfrm>
            <a:off x="4127546" y="1748818"/>
            <a:ext cx="7138401" cy="872034"/>
          </a:xfrm>
          <a:prstGeom prst="rect">
            <a:avLst/>
          </a:prstGeom>
          <a:solidFill>
            <a:srgbClr val="FFCA96"/>
          </a:solidFill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lệch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vi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đến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14F46FF-5DB8-82DF-91C4-386D2B51E6D9}"/>
              </a:ext>
            </a:extLst>
          </p:cNvPr>
          <p:cNvSpPr txBox="1"/>
          <p:nvPr/>
        </p:nvSpPr>
        <p:spPr>
          <a:xfrm>
            <a:off x="3431605" y="4717357"/>
            <a:ext cx="8407821" cy="1703030"/>
          </a:xfrm>
          <a:prstGeom prst="rect">
            <a:avLst/>
          </a:prstGeom>
          <a:solidFill>
            <a:srgbClr val="FFCA96"/>
          </a:solidFill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do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,…;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tò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mò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lười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biếng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ham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đòi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grpSp>
        <p:nvGrpSpPr>
          <p:cNvPr id="55" name="组合 7">
            <a:extLst>
              <a:ext uri="{FF2B5EF4-FFF2-40B4-BE49-F238E27FC236}">
                <a16:creationId xmlns:a16="http://schemas.microsoft.com/office/drawing/2014/main" id="{F89C765B-763F-6D42-D07A-DD0A502E0330}"/>
              </a:ext>
            </a:extLst>
          </p:cNvPr>
          <p:cNvGrpSpPr/>
          <p:nvPr/>
        </p:nvGrpSpPr>
        <p:grpSpPr>
          <a:xfrm flipH="1">
            <a:off x="2766422" y="1637211"/>
            <a:ext cx="1337353" cy="1064432"/>
            <a:chOff x="5699425" y="1908680"/>
            <a:chExt cx="1524799" cy="1222744"/>
          </a:xfrm>
        </p:grpSpPr>
        <p:pic>
          <p:nvPicPr>
            <p:cNvPr id="56" name="图片 4">
              <a:extLst>
                <a:ext uri="{FF2B5EF4-FFF2-40B4-BE49-F238E27FC236}">
                  <a16:creationId xmlns:a16="http://schemas.microsoft.com/office/drawing/2014/main" id="{0829CAF6-C2C6-9550-2AE2-EB4DF1B25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850453" y="1757652"/>
              <a:ext cx="1222744" cy="1524799"/>
            </a:xfrm>
            <a:prstGeom prst="rect">
              <a:avLst/>
            </a:prstGeom>
          </p:spPr>
        </p:pic>
        <p:sp>
          <p:nvSpPr>
            <p:cNvPr id="57" name="文本框 1">
              <a:extLst>
                <a:ext uri="{FF2B5EF4-FFF2-40B4-BE49-F238E27FC236}">
                  <a16:creationId xmlns:a16="http://schemas.microsoft.com/office/drawing/2014/main" id="{69F5B366-41DB-5F1C-55FC-6789618E77E1}"/>
                </a:ext>
              </a:extLst>
            </p:cNvPr>
            <p:cNvSpPr txBox="1"/>
            <p:nvPr/>
          </p:nvSpPr>
          <p:spPr>
            <a:xfrm>
              <a:off x="5898476" y="2196885"/>
              <a:ext cx="943166" cy="813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BF3B72"/>
                  </a:solidFill>
                  <a:latin typeface="Arial" panose="020B0604020202020204" pitchFamily="34" charset="0"/>
                  <a:ea typeface="Montserrat" panose="00000500000000000000" charset="0"/>
                  <a:cs typeface="Arial" panose="020B0604020202020204" pitchFamily="34" charset="0"/>
                </a:rPr>
                <a:t>01</a:t>
              </a:r>
              <a:endParaRPr lang="zh-CN" altLang="en-US" sz="4000" b="1" dirty="0">
                <a:solidFill>
                  <a:srgbClr val="BF3B72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组合 8">
            <a:extLst>
              <a:ext uri="{FF2B5EF4-FFF2-40B4-BE49-F238E27FC236}">
                <a16:creationId xmlns:a16="http://schemas.microsoft.com/office/drawing/2014/main" id="{7F3004D6-ED24-31D1-5A9E-E8A91F9C9A14}"/>
              </a:ext>
            </a:extLst>
          </p:cNvPr>
          <p:cNvGrpSpPr/>
          <p:nvPr/>
        </p:nvGrpSpPr>
        <p:grpSpPr>
          <a:xfrm flipH="1">
            <a:off x="2961535" y="3143419"/>
            <a:ext cx="1191007" cy="902397"/>
            <a:chOff x="5136766" y="3475184"/>
            <a:chExt cx="1125317" cy="902397"/>
          </a:xfrm>
        </p:grpSpPr>
        <p:pic>
          <p:nvPicPr>
            <p:cNvPr id="59" name="图片 6">
              <a:extLst>
                <a:ext uri="{FF2B5EF4-FFF2-40B4-BE49-F238E27FC236}">
                  <a16:creationId xmlns:a16="http://schemas.microsoft.com/office/drawing/2014/main" id="{DE00C129-C9D7-40B3-D2E7-B238DB96C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531147">
              <a:off x="5248226" y="3363724"/>
              <a:ext cx="902397" cy="1125317"/>
            </a:xfrm>
            <a:prstGeom prst="rect">
              <a:avLst/>
            </a:prstGeom>
          </p:spPr>
        </p:pic>
        <p:sp>
          <p:nvSpPr>
            <p:cNvPr id="60" name="文本框 9">
              <a:extLst>
                <a:ext uri="{FF2B5EF4-FFF2-40B4-BE49-F238E27FC236}">
                  <a16:creationId xmlns:a16="http://schemas.microsoft.com/office/drawing/2014/main" id="{74C02807-78F1-00A6-EFEC-44E7F2BC0380}"/>
                </a:ext>
              </a:extLst>
            </p:cNvPr>
            <p:cNvSpPr txBox="1"/>
            <p:nvPr/>
          </p:nvSpPr>
          <p:spPr>
            <a:xfrm>
              <a:off x="5147077" y="3726646"/>
              <a:ext cx="8145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BF3B72"/>
                  </a:solidFill>
                  <a:latin typeface="Arial" panose="020B0604020202020204" pitchFamily="34" charset="0"/>
                  <a:ea typeface="Montserrat" panose="00000500000000000000" charset="0"/>
                  <a:cs typeface="Arial" panose="020B0604020202020204" pitchFamily="34" charset="0"/>
                </a:rPr>
                <a:t>02</a:t>
              </a:r>
              <a:endParaRPr lang="zh-CN" altLang="en-US" sz="3200" b="1" dirty="0">
                <a:solidFill>
                  <a:srgbClr val="BF3B72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组合 16">
            <a:extLst>
              <a:ext uri="{FF2B5EF4-FFF2-40B4-BE49-F238E27FC236}">
                <a16:creationId xmlns:a16="http://schemas.microsoft.com/office/drawing/2014/main" id="{7DC5DE1A-2F4D-6744-7EB6-4BB693868A5D}"/>
              </a:ext>
            </a:extLst>
          </p:cNvPr>
          <p:cNvGrpSpPr/>
          <p:nvPr/>
        </p:nvGrpSpPr>
        <p:grpSpPr>
          <a:xfrm flipH="1">
            <a:off x="2288887" y="4374476"/>
            <a:ext cx="1146213" cy="1125317"/>
            <a:chOff x="6074099" y="4399191"/>
            <a:chExt cx="1082994" cy="1125317"/>
          </a:xfrm>
        </p:grpSpPr>
        <p:pic>
          <p:nvPicPr>
            <p:cNvPr id="62" name="图片 5">
              <a:extLst>
                <a:ext uri="{FF2B5EF4-FFF2-40B4-BE49-F238E27FC236}">
                  <a16:creationId xmlns:a16="http://schemas.microsoft.com/office/drawing/2014/main" id="{38305067-4CC3-3E47-52BE-E90FE3B39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91606">
              <a:off x="6254696" y="4399191"/>
              <a:ext cx="902397" cy="1125317"/>
            </a:xfrm>
            <a:prstGeom prst="rect">
              <a:avLst/>
            </a:prstGeom>
          </p:spPr>
        </p:pic>
        <p:sp>
          <p:nvSpPr>
            <p:cNvPr id="63" name="文本框 10">
              <a:extLst>
                <a:ext uri="{FF2B5EF4-FFF2-40B4-BE49-F238E27FC236}">
                  <a16:creationId xmlns:a16="http://schemas.microsoft.com/office/drawing/2014/main" id="{06B130A9-43DC-FBCD-98DC-1FD7A34BD4C5}"/>
                </a:ext>
              </a:extLst>
            </p:cNvPr>
            <p:cNvSpPr txBox="1"/>
            <p:nvPr/>
          </p:nvSpPr>
          <p:spPr>
            <a:xfrm>
              <a:off x="6074099" y="4762593"/>
              <a:ext cx="8145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BF3B72"/>
                  </a:solidFill>
                  <a:latin typeface="Arial" panose="020B0604020202020204" pitchFamily="34" charset="0"/>
                  <a:ea typeface="Montserrat" panose="00000500000000000000" charset="0"/>
                  <a:cs typeface="Arial" panose="020B0604020202020204" pitchFamily="34" charset="0"/>
                </a:rPr>
                <a:t>03</a:t>
              </a:r>
              <a:endParaRPr lang="zh-CN" altLang="en-US" sz="3200" b="1" dirty="0">
                <a:solidFill>
                  <a:srgbClr val="BF3B72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114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5000">
        <p:circle/>
      </p:transition>
    </mc:Choice>
    <mc:Fallback xmlns="">
      <p:transition spd="slow" advClick="0" advTm="1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3" grpId="0" animBg="1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E3C1FE-14D5-ED2C-E11A-5B4CB35DC5C0}"/>
              </a:ext>
            </a:extLst>
          </p:cNvPr>
          <p:cNvSpPr txBox="1">
            <a:spLocks/>
          </p:cNvSpPr>
          <p:nvPr/>
        </p:nvSpPr>
        <p:spPr>
          <a:xfrm>
            <a:off x="8049268" y="3119465"/>
            <a:ext cx="3616524" cy="26672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thoái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nòi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đến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F0BAD4-3F81-306E-859D-1B47B62BF490}"/>
              </a:ext>
            </a:extLst>
          </p:cNvPr>
          <p:cNvSpPr txBox="1"/>
          <p:nvPr/>
        </p:nvSpPr>
        <p:spPr>
          <a:xfrm>
            <a:off x="4971088" y="430380"/>
            <a:ext cx="29299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TỔNG KẾT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F9AA2EF-E603-98F6-B8B7-5A3CAA1C007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38747" y="180351"/>
            <a:ext cx="3876481" cy="957915"/>
            <a:chOff x="2403" y="187"/>
            <a:chExt cx="3090" cy="808"/>
          </a:xfrm>
          <a:solidFill>
            <a:srgbClr val="1F1201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9C057A9-F47E-D07A-BF7D-F83012F36E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3" y="187"/>
              <a:ext cx="3090" cy="808"/>
            </a:xfrm>
            <a:custGeom>
              <a:avLst/>
              <a:gdLst>
                <a:gd name="T0" fmla="*/ 1235 w 1305"/>
                <a:gd name="T1" fmla="*/ 116 h 339"/>
                <a:gd name="T2" fmla="*/ 1299 w 1305"/>
                <a:gd name="T3" fmla="*/ 11 h 339"/>
                <a:gd name="T4" fmla="*/ 868 w 1305"/>
                <a:gd name="T5" fmla="*/ 14 h 339"/>
                <a:gd name="T6" fmla="*/ 862 w 1305"/>
                <a:gd name="T7" fmla="*/ 70 h 339"/>
                <a:gd name="T8" fmla="*/ 408 w 1305"/>
                <a:gd name="T9" fmla="*/ 31 h 339"/>
                <a:gd name="T10" fmla="*/ 1 w 1305"/>
                <a:gd name="T11" fmla="*/ 36 h 339"/>
                <a:gd name="T12" fmla="*/ 20 w 1305"/>
                <a:gd name="T13" fmla="*/ 231 h 339"/>
                <a:gd name="T14" fmla="*/ 174 w 1305"/>
                <a:gd name="T15" fmla="*/ 250 h 339"/>
                <a:gd name="T16" fmla="*/ 61 w 1305"/>
                <a:gd name="T17" fmla="*/ 177 h 339"/>
                <a:gd name="T18" fmla="*/ 45 w 1305"/>
                <a:gd name="T19" fmla="*/ 90 h 339"/>
                <a:gd name="T20" fmla="*/ 44 w 1305"/>
                <a:gd name="T21" fmla="*/ 40 h 339"/>
                <a:gd name="T22" fmla="*/ 14 w 1305"/>
                <a:gd name="T23" fmla="*/ 37 h 339"/>
                <a:gd name="T24" fmla="*/ 189 w 1305"/>
                <a:gd name="T25" fmla="*/ 89 h 339"/>
                <a:gd name="T26" fmla="*/ 199 w 1305"/>
                <a:gd name="T27" fmla="*/ 335 h 339"/>
                <a:gd name="T28" fmla="*/ 778 w 1305"/>
                <a:gd name="T29" fmla="*/ 327 h 339"/>
                <a:gd name="T30" fmla="*/ 1061 w 1305"/>
                <a:gd name="T31" fmla="*/ 273 h 339"/>
                <a:gd name="T32" fmla="*/ 1076 w 1305"/>
                <a:gd name="T33" fmla="*/ 231 h 339"/>
                <a:gd name="T34" fmla="*/ 1299 w 1305"/>
                <a:gd name="T35" fmla="*/ 209 h 339"/>
                <a:gd name="T36" fmla="*/ 909 w 1305"/>
                <a:gd name="T37" fmla="*/ 71 h 339"/>
                <a:gd name="T38" fmla="*/ 925 w 1305"/>
                <a:gd name="T39" fmla="*/ 71 h 339"/>
                <a:gd name="T40" fmla="*/ 886 w 1305"/>
                <a:gd name="T41" fmla="*/ 30 h 339"/>
                <a:gd name="T42" fmla="*/ 870 w 1305"/>
                <a:gd name="T43" fmla="*/ 25 h 339"/>
                <a:gd name="T44" fmla="*/ 869 w 1305"/>
                <a:gd name="T45" fmla="*/ 70 h 339"/>
                <a:gd name="T46" fmla="*/ 399 w 1305"/>
                <a:gd name="T47" fmla="*/ 56 h 339"/>
                <a:gd name="T48" fmla="*/ 382 w 1305"/>
                <a:gd name="T49" fmla="*/ 47 h 339"/>
                <a:gd name="T50" fmla="*/ 382 w 1305"/>
                <a:gd name="T51" fmla="*/ 47 h 339"/>
                <a:gd name="T52" fmla="*/ 349 w 1305"/>
                <a:gd name="T53" fmla="*/ 70 h 339"/>
                <a:gd name="T54" fmla="*/ 325 w 1305"/>
                <a:gd name="T55" fmla="*/ 63 h 339"/>
                <a:gd name="T56" fmla="*/ 325 w 1305"/>
                <a:gd name="T57" fmla="*/ 76 h 339"/>
                <a:gd name="T58" fmla="*/ 318 w 1305"/>
                <a:gd name="T59" fmla="*/ 76 h 339"/>
                <a:gd name="T60" fmla="*/ 298 w 1305"/>
                <a:gd name="T61" fmla="*/ 70 h 339"/>
                <a:gd name="T62" fmla="*/ 1049 w 1305"/>
                <a:gd name="T63" fmla="*/ 289 h 339"/>
                <a:gd name="T64" fmla="*/ 1042 w 1305"/>
                <a:gd name="T65" fmla="*/ 297 h 339"/>
                <a:gd name="T66" fmla="*/ 762 w 1305"/>
                <a:gd name="T67" fmla="*/ 315 h 339"/>
                <a:gd name="T68" fmla="*/ 192 w 1305"/>
                <a:gd name="T69" fmla="*/ 310 h 339"/>
                <a:gd name="T70" fmla="*/ 213 w 1305"/>
                <a:gd name="T71" fmla="*/ 302 h 339"/>
                <a:gd name="T72" fmla="*/ 192 w 1305"/>
                <a:gd name="T73" fmla="*/ 236 h 339"/>
                <a:gd name="T74" fmla="*/ 223 w 1305"/>
                <a:gd name="T75" fmla="*/ 111 h 339"/>
                <a:gd name="T76" fmla="*/ 196 w 1305"/>
                <a:gd name="T77" fmla="*/ 104 h 339"/>
                <a:gd name="T78" fmla="*/ 1036 w 1305"/>
                <a:gd name="T79" fmla="*/ 88 h 339"/>
                <a:gd name="T80" fmla="*/ 1043 w 1305"/>
                <a:gd name="T81" fmla="*/ 99 h 339"/>
                <a:gd name="T82" fmla="*/ 1049 w 1305"/>
                <a:gd name="T83" fmla="*/ 289 h 339"/>
                <a:gd name="T84" fmla="*/ 947 w 1305"/>
                <a:gd name="T85" fmla="*/ 72 h 339"/>
                <a:gd name="T86" fmla="*/ 952 w 1305"/>
                <a:gd name="T87" fmla="*/ 62 h 339"/>
                <a:gd name="T88" fmla="*/ 968 w 1305"/>
                <a:gd name="T89" fmla="*/ 72 h 339"/>
                <a:gd name="T90" fmla="*/ 1004 w 1305"/>
                <a:gd name="T91" fmla="*/ 73 h 339"/>
                <a:gd name="T92" fmla="*/ 1176 w 1305"/>
                <a:gd name="T93" fmla="*/ 209 h 339"/>
                <a:gd name="T94" fmla="*/ 1059 w 1305"/>
                <a:gd name="T95" fmla="*/ 210 h 339"/>
                <a:gd name="T96" fmla="*/ 1071 w 1305"/>
                <a:gd name="T97" fmla="*/ 206 h 339"/>
                <a:gd name="T98" fmla="*/ 1044 w 1305"/>
                <a:gd name="T99" fmla="*/ 78 h 339"/>
                <a:gd name="T100" fmla="*/ 972 w 1305"/>
                <a:gd name="T101" fmla="*/ 44 h 339"/>
                <a:gd name="T102" fmla="*/ 949 w 1305"/>
                <a:gd name="T103" fmla="*/ 41 h 339"/>
                <a:gd name="T104" fmla="*/ 1232 w 1305"/>
                <a:gd name="T105" fmla="*/ 99 h 339"/>
                <a:gd name="T106" fmla="*/ 1269 w 1305"/>
                <a:gd name="T107" fmla="*/ 185 h 339"/>
                <a:gd name="T108" fmla="*/ 1280 w 1305"/>
                <a:gd name="T109" fmla="*/ 18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05" h="339">
                  <a:moveTo>
                    <a:pt x="1303" y="200"/>
                  </a:moveTo>
                  <a:cubicBezTo>
                    <a:pt x="1293" y="186"/>
                    <a:pt x="1281" y="173"/>
                    <a:pt x="1269" y="160"/>
                  </a:cubicBezTo>
                  <a:cubicBezTo>
                    <a:pt x="1263" y="152"/>
                    <a:pt x="1256" y="145"/>
                    <a:pt x="1250" y="138"/>
                  </a:cubicBezTo>
                  <a:cubicBezTo>
                    <a:pt x="1244" y="132"/>
                    <a:pt x="1233" y="124"/>
                    <a:pt x="1235" y="116"/>
                  </a:cubicBezTo>
                  <a:cubicBezTo>
                    <a:pt x="1236" y="109"/>
                    <a:pt x="1245" y="99"/>
                    <a:pt x="1249" y="93"/>
                  </a:cubicBezTo>
                  <a:cubicBezTo>
                    <a:pt x="1254" y="85"/>
                    <a:pt x="1260" y="77"/>
                    <a:pt x="1265" y="68"/>
                  </a:cubicBezTo>
                  <a:cubicBezTo>
                    <a:pt x="1276" y="50"/>
                    <a:pt x="1287" y="32"/>
                    <a:pt x="1298" y="14"/>
                  </a:cubicBezTo>
                  <a:cubicBezTo>
                    <a:pt x="1299" y="13"/>
                    <a:pt x="1299" y="12"/>
                    <a:pt x="1299" y="11"/>
                  </a:cubicBezTo>
                  <a:cubicBezTo>
                    <a:pt x="1303" y="8"/>
                    <a:pt x="1300" y="0"/>
                    <a:pt x="1294" y="1"/>
                  </a:cubicBezTo>
                  <a:cubicBezTo>
                    <a:pt x="1154" y="22"/>
                    <a:pt x="1012" y="26"/>
                    <a:pt x="872" y="13"/>
                  </a:cubicBezTo>
                  <a:cubicBezTo>
                    <a:pt x="870" y="13"/>
                    <a:pt x="869" y="14"/>
                    <a:pt x="868" y="15"/>
                  </a:cubicBezTo>
                  <a:cubicBezTo>
                    <a:pt x="868" y="15"/>
                    <a:pt x="868" y="14"/>
                    <a:pt x="868" y="14"/>
                  </a:cubicBezTo>
                  <a:cubicBezTo>
                    <a:pt x="867" y="11"/>
                    <a:pt x="862" y="12"/>
                    <a:pt x="862" y="15"/>
                  </a:cubicBezTo>
                  <a:cubicBezTo>
                    <a:pt x="861" y="24"/>
                    <a:pt x="862" y="34"/>
                    <a:pt x="862" y="44"/>
                  </a:cubicBezTo>
                  <a:cubicBezTo>
                    <a:pt x="862" y="52"/>
                    <a:pt x="860" y="61"/>
                    <a:pt x="862" y="69"/>
                  </a:cubicBezTo>
                  <a:cubicBezTo>
                    <a:pt x="862" y="70"/>
                    <a:pt x="862" y="70"/>
                    <a:pt x="862" y="70"/>
                  </a:cubicBezTo>
                  <a:cubicBezTo>
                    <a:pt x="710" y="68"/>
                    <a:pt x="559" y="69"/>
                    <a:pt x="407" y="73"/>
                  </a:cubicBezTo>
                  <a:cubicBezTo>
                    <a:pt x="408" y="68"/>
                    <a:pt x="408" y="62"/>
                    <a:pt x="409" y="57"/>
                  </a:cubicBezTo>
                  <a:cubicBezTo>
                    <a:pt x="409" y="49"/>
                    <a:pt x="410" y="41"/>
                    <a:pt x="409" y="33"/>
                  </a:cubicBezTo>
                  <a:cubicBezTo>
                    <a:pt x="409" y="32"/>
                    <a:pt x="409" y="31"/>
                    <a:pt x="408" y="31"/>
                  </a:cubicBezTo>
                  <a:cubicBezTo>
                    <a:pt x="407" y="30"/>
                    <a:pt x="406" y="29"/>
                    <a:pt x="404" y="29"/>
                  </a:cubicBezTo>
                  <a:cubicBezTo>
                    <a:pt x="338" y="26"/>
                    <a:pt x="272" y="26"/>
                    <a:pt x="206" y="26"/>
                  </a:cubicBezTo>
                  <a:cubicBezTo>
                    <a:pt x="141" y="26"/>
                    <a:pt x="74" y="24"/>
                    <a:pt x="9" y="30"/>
                  </a:cubicBezTo>
                  <a:cubicBezTo>
                    <a:pt x="6" y="27"/>
                    <a:pt x="0" y="31"/>
                    <a:pt x="1" y="36"/>
                  </a:cubicBezTo>
                  <a:cubicBezTo>
                    <a:pt x="10" y="71"/>
                    <a:pt x="38" y="103"/>
                    <a:pt x="63" y="128"/>
                  </a:cubicBezTo>
                  <a:cubicBezTo>
                    <a:pt x="73" y="138"/>
                    <a:pt x="73" y="139"/>
                    <a:pt x="65" y="151"/>
                  </a:cubicBezTo>
                  <a:cubicBezTo>
                    <a:pt x="59" y="159"/>
                    <a:pt x="53" y="167"/>
                    <a:pt x="48" y="176"/>
                  </a:cubicBezTo>
                  <a:cubicBezTo>
                    <a:pt x="37" y="193"/>
                    <a:pt x="26" y="211"/>
                    <a:pt x="20" y="231"/>
                  </a:cubicBezTo>
                  <a:cubicBezTo>
                    <a:pt x="19" y="234"/>
                    <a:pt x="22" y="236"/>
                    <a:pt x="24" y="235"/>
                  </a:cubicBezTo>
                  <a:cubicBezTo>
                    <a:pt x="24" y="237"/>
                    <a:pt x="24" y="239"/>
                    <a:pt x="27" y="239"/>
                  </a:cubicBezTo>
                  <a:cubicBezTo>
                    <a:pt x="50" y="243"/>
                    <a:pt x="74" y="244"/>
                    <a:pt x="98" y="246"/>
                  </a:cubicBezTo>
                  <a:cubicBezTo>
                    <a:pt x="123" y="248"/>
                    <a:pt x="149" y="252"/>
                    <a:pt x="174" y="250"/>
                  </a:cubicBezTo>
                  <a:cubicBezTo>
                    <a:pt x="179" y="249"/>
                    <a:pt x="181" y="242"/>
                    <a:pt x="176" y="241"/>
                  </a:cubicBezTo>
                  <a:cubicBezTo>
                    <a:pt x="152" y="236"/>
                    <a:pt x="128" y="236"/>
                    <a:pt x="104" y="235"/>
                  </a:cubicBezTo>
                  <a:cubicBezTo>
                    <a:pt x="79" y="233"/>
                    <a:pt x="53" y="231"/>
                    <a:pt x="28" y="232"/>
                  </a:cubicBezTo>
                  <a:cubicBezTo>
                    <a:pt x="40" y="214"/>
                    <a:pt x="50" y="195"/>
                    <a:pt x="61" y="177"/>
                  </a:cubicBezTo>
                  <a:cubicBezTo>
                    <a:pt x="68" y="167"/>
                    <a:pt x="77" y="157"/>
                    <a:pt x="83" y="147"/>
                  </a:cubicBezTo>
                  <a:cubicBezTo>
                    <a:pt x="86" y="142"/>
                    <a:pt x="87" y="139"/>
                    <a:pt x="84" y="133"/>
                  </a:cubicBezTo>
                  <a:cubicBezTo>
                    <a:pt x="81" y="126"/>
                    <a:pt x="73" y="121"/>
                    <a:pt x="67" y="115"/>
                  </a:cubicBezTo>
                  <a:cubicBezTo>
                    <a:pt x="60" y="107"/>
                    <a:pt x="52" y="99"/>
                    <a:pt x="45" y="90"/>
                  </a:cubicBezTo>
                  <a:cubicBezTo>
                    <a:pt x="35" y="77"/>
                    <a:pt x="27" y="62"/>
                    <a:pt x="19" y="48"/>
                  </a:cubicBezTo>
                  <a:cubicBezTo>
                    <a:pt x="23" y="48"/>
                    <a:pt x="27" y="48"/>
                    <a:pt x="31" y="48"/>
                  </a:cubicBezTo>
                  <a:cubicBezTo>
                    <a:pt x="35" y="48"/>
                    <a:pt x="40" y="49"/>
                    <a:pt x="44" y="47"/>
                  </a:cubicBezTo>
                  <a:cubicBezTo>
                    <a:pt x="48" y="46"/>
                    <a:pt x="48" y="42"/>
                    <a:pt x="44" y="40"/>
                  </a:cubicBezTo>
                  <a:cubicBezTo>
                    <a:pt x="40" y="39"/>
                    <a:pt x="35" y="39"/>
                    <a:pt x="31" y="40"/>
                  </a:cubicBezTo>
                  <a:cubicBezTo>
                    <a:pt x="26" y="40"/>
                    <a:pt x="21" y="40"/>
                    <a:pt x="17" y="40"/>
                  </a:cubicBezTo>
                  <a:cubicBezTo>
                    <a:pt x="16" y="40"/>
                    <a:pt x="16" y="40"/>
                    <a:pt x="15" y="40"/>
                  </a:cubicBezTo>
                  <a:cubicBezTo>
                    <a:pt x="15" y="39"/>
                    <a:pt x="14" y="38"/>
                    <a:pt x="14" y="37"/>
                  </a:cubicBezTo>
                  <a:cubicBezTo>
                    <a:pt x="78" y="39"/>
                    <a:pt x="142" y="36"/>
                    <a:pt x="206" y="36"/>
                  </a:cubicBezTo>
                  <a:cubicBezTo>
                    <a:pt x="263" y="36"/>
                    <a:pt x="320" y="37"/>
                    <a:pt x="377" y="38"/>
                  </a:cubicBezTo>
                  <a:cubicBezTo>
                    <a:pt x="317" y="58"/>
                    <a:pt x="254" y="69"/>
                    <a:pt x="191" y="81"/>
                  </a:cubicBezTo>
                  <a:cubicBezTo>
                    <a:pt x="187" y="81"/>
                    <a:pt x="187" y="86"/>
                    <a:pt x="189" y="89"/>
                  </a:cubicBezTo>
                  <a:cubicBezTo>
                    <a:pt x="188" y="90"/>
                    <a:pt x="187" y="91"/>
                    <a:pt x="187" y="93"/>
                  </a:cubicBezTo>
                  <a:cubicBezTo>
                    <a:pt x="183" y="143"/>
                    <a:pt x="182" y="192"/>
                    <a:pt x="180" y="242"/>
                  </a:cubicBezTo>
                  <a:cubicBezTo>
                    <a:pt x="179" y="263"/>
                    <a:pt x="177" y="284"/>
                    <a:pt x="178" y="304"/>
                  </a:cubicBezTo>
                  <a:cubicBezTo>
                    <a:pt x="179" y="318"/>
                    <a:pt x="185" y="330"/>
                    <a:pt x="199" y="335"/>
                  </a:cubicBezTo>
                  <a:cubicBezTo>
                    <a:pt x="217" y="339"/>
                    <a:pt x="238" y="336"/>
                    <a:pt x="255" y="336"/>
                  </a:cubicBezTo>
                  <a:cubicBezTo>
                    <a:pt x="282" y="335"/>
                    <a:pt x="309" y="335"/>
                    <a:pt x="335" y="335"/>
                  </a:cubicBezTo>
                  <a:cubicBezTo>
                    <a:pt x="384" y="334"/>
                    <a:pt x="433" y="333"/>
                    <a:pt x="482" y="333"/>
                  </a:cubicBezTo>
                  <a:cubicBezTo>
                    <a:pt x="581" y="331"/>
                    <a:pt x="679" y="329"/>
                    <a:pt x="778" y="327"/>
                  </a:cubicBezTo>
                  <a:cubicBezTo>
                    <a:pt x="828" y="326"/>
                    <a:pt x="878" y="324"/>
                    <a:pt x="928" y="323"/>
                  </a:cubicBezTo>
                  <a:cubicBezTo>
                    <a:pt x="950" y="322"/>
                    <a:pt x="972" y="322"/>
                    <a:pt x="995" y="321"/>
                  </a:cubicBezTo>
                  <a:cubicBezTo>
                    <a:pt x="1011" y="321"/>
                    <a:pt x="1036" y="325"/>
                    <a:pt x="1051" y="315"/>
                  </a:cubicBezTo>
                  <a:cubicBezTo>
                    <a:pt x="1064" y="305"/>
                    <a:pt x="1061" y="287"/>
                    <a:pt x="1061" y="273"/>
                  </a:cubicBezTo>
                  <a:cubicBezTo>
                    <a:pt x="1060" y="259"/>
                    <a:pt x="1060" y="245"/>
                    <a:pt x="1059" y="232"/>
                  </a:cubicBezTo>
                  <a:cubicBezTo>
                    <a:pt x="1061" y="232"/>
                    <a:pt x="1063" y="232"/>
                    <a:pt x="1065" y="232"/>
                  </a:cubicBezTo>
                  <a:cubicBezTo>
                    <a:pt x="1068" y="233"/>
                    <a:pt x="1072" y="234"/>
                    <a:pt x="1074" y="233"/>
                  </a:cubicBezTo>
                  <a:cubicBezTo>
                    <a:pt x="1075" y="232"/>
                    <a:pt x="1076" y="232"/>
                    <a:pt x="1076" y="231"/>
                  </a:cubicBezTo>
                  <a:cubicBezTo>
                    <a:pt x="1090" y="231"/>
                    <a:pt x="1104" y="229"/>
                    <a:pt x="1118" y="227"/>
                  </a:cubicBezTo>
                  <a:cubicBezTo>
                    <a:pt x="1138" y="225"/>
                    <a:pt x="1159" y="223"/>
                    <a:pt x="1180" y="221"/>
                  </a:cubicBezTo>
                  <a:cubicBezTo>
                    <a:pt x="1199" y="219"/>
                    <a:pt x="1219" y="217"/>
                    <a:pt x="1239" y="215"/>
                  </a:cubicBezTo>
                  <a:cubicBezTo>
                    <a:pt x="1258" y="213"/>
                    <a:pt x="1280" y="214"/>
                    <a:pt x="1299" y="209"/>
                  </a:cubicBezTo>
                  <a:cubicBezTo>
                    <a:pt x="1301" y="208"/>
                    <a:pt x="1302" y="206"/>
                    <a:pt x="1302" y="204"/>
                  </a:cubicBezTo>
                  <a:cubicBezTo>
                    <a:pt x="1304" y="204"/>
                    <a:pt x="1305" y="202"/>
                    <a:pt x="1303" y="200"/>
                  </a:cubicBezTo>
                  <a:close/>
                  <a:moveTo>
                    <a:pt x="925" y="71"/>
                  </a:moveTo>
                  <a:cubicBezTo>
                    <a:pt x="919" y="71"/>
                    <a:pt x="914" y="71"/>
                    <a:pt x="909" y="71"/>
                  </a:cubicBezTo>
                  <a:cubicBezTo>
                    <a:pt x="908" y="66"/>
                    <a:pt x="907" y="60"/>
                    <a:pt x="906" y="55"/>
                  </a:cubicBezTo>
                  <a:cubicBezTo>
                    <a:pt x="905" y="49"/>
                    <a:pt x="905" y="43"/>
                    <a:pt x="904" y="37"/>
                  </a:cubicBezTo>
                  <a:cubicBezTo>
                    <a:pt x="910" y="39"/>
                    <a:pt x="916" y="41"/>
                    <a:pt x="922" y="43"/>
                  </a:cubicBezTo>
                  <a:cubicBezTo>
                    <a:pt x="920" y="52"/>
                    <a:pt x="920" y="63"/>
                    <a:pt x="925" y="71"/>
                  </a:cubicBezTo>
                  <a:close/>
                  <a:moveTo>
                    <a:pt x="900" y="35"/>
                  </a:moveTo>
                  <a:cubicBezTo>
                    <a:pt x="899" y="46"/>
                    <a:pt x="898" y="60"/>
                    <a:pt x="901" y="71"/>
                  </a:cubicBezTo>
                  <a:cubicBezTo>
                    <a:pt x="897" y="71"/>
                    <a:pt x="894" y="71"/>
                    <a:pt x="890" y="71"/>
                  </a:cubicBezTo>
                  <a:cubicBezTo>
                    <a:pt x="889" y="57"/>
                    <a:pt x="886" y="44"/>
                    <a:pt x="886" y="30"/>
                  </a:cubicBezTo>
                  <a:cubicBezTo>
                    <a:pt x="890" y="32"/>
                    <a:pt x="895" y="34"/>
                    <a:pt x="900" y="35"/>
                  </a:cubicBezTo>
                  <a:close/>
                  <a:moveTo>
                    <a:pt x="869" y="69"/>
                  </a:moveTo>
                  <a:cubicBezTo>
                    <a:pt x="873" y="61"/>
                    <a:pt x="872" y="51"/>
                    <a:pt x="872" y="42"/>
                  </a:cubicBezTo>
                  <a:cubicBezTo>
                    <a:pt x="872" y="36"/>
                    <a:pt x="871" y="30"/>
                    <a:pt x="870" y="25"/>
                  </a:cubicBezTo>
                  <a:cubicBezTo>
                    <a:pt x="870" y="25"/>
                    <a:pt x="870" y="25"/>
                    <a:pt x="870" y="25"/>
                  </a:cubicBezTo>
                  <a:cubicBezTo>
                    <a:pt x="874" y="26"/>
                    <a:pt x="877" y="27"/>
                    <a:pt x="880" y="28"/>
                  </a:cubicBezTo>
                  <a:cubicBezTo>
                    <a:pt x="879" y="42"/>
                    <a:pt x="878" y="57"/>
                    <a:pt x="882" y="71"/>
                  </a:cubicBezTo>
                  <a:cubicBezTo>
                    <a:pt x="878" y="71"/>
                    <a:pt x="873" y="70"/>
                    <a:pt x="869" y="70"/>
                  </a:cubicBezTo>
                  <a:cubicBezTo>
                    <a:pt x="869" y="70"/>
                    <a:pt x="869" y="70"/>
                    <a:pt x="869" y="69"/>
                  </a:cubicBezTo>
                  <a:close/>
                  <a:moveTo>
                    <a:pt x="388" y="45"/>
                  </a:moveTo>
                  <a:cubicBezTo>
                    <a:pt x="392" y="43"/>
                    <a:pt x="397" y="42"/>
                    <a:pt x="402" y="40"/>
                  </a:cubicBezTo>
                  <a:cubicBezTo>
                    <a:pt x="401" y="45"/>
                    <a:pt x="400" y="51"/>
                    <a:pt x="399" y="56"/>
                  </a:cubicBezTo>
                  <a:cubicBezTo>
                    <a:pt x="398" y="62"/>
                    <a:pt x="397" y="68"/>
                    <a:pt x="397" y="73"/>
                  </a:cubicBezTo>
                  <a:cubicBezTo>
                    <a:pt x="395" y="73"/>
                    <a:pt x="392" y="74"/>
                    <a:pt x="389" y="74"/>
                  </a:cubicBezTo>
                  <a:cubicBezTo>
                    <a:pt x="387" y="64"/>
                    <a:pt x="386" y="55"/>
                    <a:pt x="388" y="45"/>
                  </a:cubicBezTo>
                  <a:close/>
                  <a:moveTo>
                    <a:pt x="382" y="47"/>
                  </a:moveTo>
                  <a:cubicBezTo>
                    <a:pt x="380" y="56"/>
                    <a:pt x="379" y="65"/>
                    <a:pt x="381" y="74"/>
                  </a:cubicBezTo>
                  <a:cubicBezTo>
                    <a:pt x="377" y="74"/>
                    <a:pt x="373" y="74"/>
                    <a:pt x="368" y="74"/>
                  </a:cubicBezTo>
                  <a:cubicBezTo>
                    <a:pt x="369" y="66"/>
                    <a:pt x="369" y="59"/>
                    <a:pt x="368" y="51"/>
                  </a:cubicBezTo>
                  <a:cubicBezTo>
                    <a:pt x="373" y="49"/>
                    <a:pt x="377" y="48"/>
                    <a:pt x="382" y="47"/>
                  </a:cubicBezTo>
                  <a:close/>
                  <a:moveTo>
                    <a:pt x="363" y="52"/>
                  </a:moveTo>
                  <a:cubicBezTo>
                    <a:pt x="363" y="60"/>
                    <a:pt x="362" y="67"/>
                    <a:pt x="361" y="74"/>
                  </a:cubicBezTo>
                  <a:cubicBezTo>
                    <a:pt x="357" y="75"/>
                    <a:pt x="353" y="75"/>
                    <a:pt x="349" y="75"/>
                  </a:cubicBezTo>
                  <a:cubicBezTo>
                    <a:pt x="350" y="73"/>
                    <a:pt x="349" y="72"/>
                    <a:pt x="349" y="70"/>
                  </a:cubicBezTo>
                  <a:cubicBezTo>
                    <a:pt x="349" y="66"/>
                    <a:pt x="349" y="61"/>
                    <a:pt x="348" y="57"/>
                  </a:cubicBezTo>
                  <a:cubicBezTo>
                    <a:pt x="353" y="55"/>
                    <a:pt x="358" y="54"/>
                    <a:pt x="363" y="52"/>
                  </a:cubicBezTo>
                  <a:close/>
                  <a:moveTo>
                    <a:pt x="325" y="71"/>
                  </a:moveTo>
                  <a:cubicBezTo>
                    <a:pt x="325" y="68"/>
                    <a:pt x="325" y="66"/>
                    <a:pt x="325" y="63"/>
                  </a:cubicBezTo>
                  <a:cubicBezTo>
                    <a:pt x="331" y="61"/>
                    <a:pt x="337" y="60"/>
                    <a:pt x="343" y="58"/>
                  </a:cubicBezTo>
                  <a:cubicBezTo>
                    <a:pt x="343" y="62"/>
                    <a:pt x="343" y="66"/>
                    <a:pt x="342" y="70"/>
                  </a:cubicBezTo>
                  <a:cubicBezTo>
                    <a:pt x="342" y="72"/>
                    <a:pt x="342" y="73"/>
                    <a:pt x="342" y="75"/>
                  </a:cubicBezTo>
                  <a:cubicBezTo>
                    <a:pt x="336" y="75"/>
                    <a:pt x="330" y="75"/>
                    <a:pt x="325" y="76"/>
                  </a:cubicBezTo>
                  <a:cubicBezTo>
                    <a:pt x="325" y="74"/>
                    <a:pt x="325" y="72"/>
                    <a:pt x="325" y="71"/>
                  </a:cubicBezTo>
                  <a:close/>
                  <a:moveTo>
                    <a:pt x="320" y="64"/>
                  </a:moveTo>
                  <a:cubicBezTo>
                    <a:pt x="320" y="66"/>
                    <a:pt x="319" y="68"/>
                    <a:pt x="319" y="70"/>
                  </a:cubicBezTo>
                  <a:cubicBezTo>
                    <a:pt x="319" y="72"/>
                    <a:pt x="318" y="74"/>
                    <a:pt x="318" y="76"/>
                  </a:cubicBezTo>
                  <a:cubicBezTo>
                    <a:pt x="313" y="76"/>
                    <a:pt x="309" y="76"/>
                    <a:pt x="304" y="76"/>
                  </a:cubicBezTo>
                  <a:cubicBezTo>
                    <a:pt x="303" y="74"/>
                    <a:pt x="302" y="71"/>
                    <a:pt x="302" y="69"/>
                  </a:cubicBezTo>
                  <a:cubicBezTo>
                    <a:pt x="308" y="67"/>
                    <a:pt x="314" y="66"/>
                    <a:pt x="320" y="64"/>
                  </a:cubicBezTo>
                  <a:close/>
                  <a:moveTo>
                    <a:pt x="298" y="70"/>
                  </a:moveTo>
                  <a:cubicBezTo>
                    <a:pt x="298" y="72"/>
                    <a:pt x="298" y="74"/>
                    <a:pt x="299" y="76"/>
                  </a:cubicBezTo>
                  <a:cubicBezTo>
                    <a:pt x="286" y="77"/>
                    <a:pt x="274" y="77"/>
                    <a:pt x="261" y="78"/>
                  </a:cubicBezTo>
                  <a:cubicBezTo>
                    <a:pt x="273" y="75"/>
                    <a:pt x="286" y="72"/>
                    <a:pt x="298" y="70"/>
                  </a:cubicBezTo>
                  <a:close/>
                  <a:moveTo>
                    <a:pt x="1049" y="289"/>
                  </a:moveTo>
                  <a:cubicBezTo>
                    <a:pt x="1047" y="288"/>
                    <a:pt x="1045" y="289"/>
                    <a:pt x="1042" y="289"/>
                  </a:cubicBezTo>
                  <a:cubicBezTo>
                    <a:pt x="1039" y="289"/>
                    <a:pt x="1037" y="289"/>
                    <a:pt x="1034" y="289"/>
                  </a:cubicBezTo>
                  <a:cubicBezTo>
                    <a:pt x="1031" y="290"/>
                    <a:pt x="1031" y="296"/>
                    <a:pt x="1034" y="297"/>
                  </a:cubicBezTo>
                  <a:cubicBezTo>
                    <a:pt x="1037" y="297"/>
                    <a:pt x="1039" y="297"/>
                    <a:pt x="1042" y="297"/>
                  </a:cubicBezTo>
                  <a:cubicBezTo>
                    <a:pt x="1044" y="297"/>
                    <a:pt x="1046" y="297"/>
                    <a:pt x="1048" y="297"/>
                  </a:cubicBezTo>
                  <a:cubicBezTo>
                    <a:pt x="1048" y="297"/>
                    <a:pt x="1048" y="297"/>
                    <a:pt x="1048" y="297"/>
                  </a:cubicBezTo>
                  <a:cubicBezTo>
                    <a:pt x="1044" y="311"/>
                    <a:pt x="1025" y="308"/>
                    <a:pt x="1015" y="308"/>
                  </a:cubicBezTo>
                  <a:cubicBezTo>
                    <a:pt x="930" y="311"/>
                    <a:pt x="846" y="313"/>
                    <a:pt x="762" y="315"/>
                  </a:cubicBezTo>
                  <a:cubicBezTo>
                    <a:pt x="593" y="319"/>
                    <a:pt x="424" y="321"/>
                    <a:pt x="255" y="323"/>
                  </a:cubicBezTo>
                  <a:cubicBezTo>
                    <a:pt x="244" y="323"/>
                    <a:pt x="233" y="323"/>
                    <a:pt x="222" y="323"/>
                  </a:cubicBezTo>
                  <a:cubicBezTo>
                    <a:pt x="217" y="323"/>
                    <a:pt x="212" y="324"/>
                    <a:pt x="207" y="323"/>
                  </a:cubicBezTo>
                  <a:cubicBezTo>
                    <a:pt x="198" y="321"/>
                    <a:pt x="194" y="316"/>
                    <a:pt x="192" y="310"/>
                  </a:cubicBezTo>
                  <a:cubicBezTo>
                    <a:pt x="192" y="310"/>
                    <a:pt x="193" y="310"/>
                    <a:pt x="193" y="310"/>
                  </a:cubicBezTo>
                  <a:cubicBezTo>
                    <a:pt x="195" y="310"/>
                    <a:pt x="198" y="310"/>
                    <a:pt x="200" y="310"/>
                  </a:cubicBezTo>
                  <a:cubicBezTo>
                    <a:pt x="204" y="311"/>
                    <a:pt x="209" y="311"/>
                    <a:pt x="213" y="310"/>
                  </a:cubicBezTo>
                  <a:cubicBezTo>
                    <a:pt x="217" y="309"/>
                    <a:pt x="217" y="303"/>
                    <a:pt x="213" y="302"/>
                  </a:cubicBezTo>
                  <a:cubicBezTo>
                    <a:pt x="209" y="301"/>
                    <a:pt x="204" y="302"/>
                    <a:pt x="200" y="302"/>
                  </a:cubicBezTo>
                  <a:cubicBezTo>
                    <a:pt x="197" y="302"/>
                    <a:pt x="193" y="302"/>
                    <a:pt x="191" y="304"/>
                  </a:cubicBezTo>
                  <a:cubicBezTo>
                    <a:pt x="190" y="303"/>
                    <a:pt x="190" y="301"/>
                    <a:pt x="190" y="299"/>
                  </a:cubicBezTo>
                  <a:cubicBezTo>
                    <a:pt x="189" y="278"/>
                    <a:pt x="192" y="257"/>
                    <a:pt x="192" y="236"/>
                  </a:cubicBezTo>
                  <a:cubicBezTo>
                    <a:pt x="194" y="195"/>
                    <a:pt x="195" y="154"/>
                    <a:pt x="196" y="112"/>
                  </a:cubicBezTo>
                  <a:cubicBezTo>
                    <a:pt x="196" y="113"/>
                    <a:pt x="197" y="113"/>
                    <a:pt x="198" y="113"/>
                  </a:cubicBezTo>
                  <a:cubicBezTo>
                    <a:pt x="202" y="113"/>
                    <a:pt x="207" y="113"/>
                    <a:pt x="211" y="113"/>
                  </a:cubicBezTo>
                  <a:cubicBezTo>
                    <a:pt x="215" y="113"/>
                    <a:pt x="219" y="113"/>
                    <a:pt x="223" y="111"/>
                  </a:cubicBezTo>
                  <a:cubicBezTo>
                    <a:pt x="225" y="110"/>
                    <a:pt x="225" y="107"/>
                    <a:pt x="223" y="106"/>
                  </a:cubicBezTo>
                  <a:cubicBezTo>
                    <a:pt x="219" y="103"/>
                    <a:pt x="215" y="104"/>
                    <a:pt x="211" y="104"/>
                  </a:cubicBezTo>
                  <a:cubicBezTo>
                    <a:pt x="207" y="104"/>
                    <a:pt x="202" y="104"/>
                    <a:pt x="197" y="104"/>
                  </a:cubicBezTo>
                  <a:cubicBezTo>
                    <a:pt x="197" y="104"/>
                    <a:pt x="196" y="104"/>
                    <a:pt x="196" y="104"/>
                  </a:cubicBezTo>
                  <a:cubicBezTo>
                    <a:pt x="196" y="100"/>
                    <a:pt x="196" y="97"/>
                    <a:pt x="196" y="93"/>
                  </a:cubicBezTo>
                  <a:cubicBezTo>
                    <a:pt x="196" y="92"/>
                    <a:pt x="196" y="91"/>
                    <a:pt x="196" y="91"/>
                  </a:cubicBezTo>
                  <a:cubicBezTo>
                    <a:pt x="475" y="80"/>
                    <a:pt x="754" y="78"/>
                    <a:pt x="1033" y="85"/>
                  </a:cubicBezTo>
                  <a:cubicBezTo>
                    <a:pt x="1034" y="86"/>
                    <a:pt x="1035" y="87"/>
                    <a:pt x="1036" y="88"/>
                  </a:cubicBezTo>
                  <a:cubicBezTo>
                    <a:pt x="1038" y="88"/>
                    <a:pt x="1039" y="90"/>
                    <a:pt x="1040" y="92"/>
                  </a:cubicBezTo>
                  <a:cubicBezTo>
                    <a:pt x="1039" y="92"/>
                    <a:pt x="1037" y="91"/>
                    <a:pt x="1035" y="90"/>
                  </a:cubicBezTo>
                  <a:cubicBezTo>
                    <a:pt x="1031" y="89"/>
                    <a:pt x="1028" y="93"/>
                    <a:pt x="1032" y="96"/>
                  </a:cubicBezTo>
                  <a:cubicBezTo>
                    <a:pt x="1035" y="98"/>
                    <a:pt x="1039" y="99"/>
                    <a:pt x="1043" y="99"/>
                  </a:cubicBezTo>
                  <a:cubicBezTo>
                    <a:pt x="1046" y="113"/>
                    <a:pt x="1044" y="135"/>
                    <a:pt x="1044" y="142"/>
                  </a:cubicBezTo>
                  <a:cubicBezTo>
                    <a:pt x="1045" y="164"/>
                    <a:pt x="1045" y="185"/>
                    <a:pt x="1046" y="207"/>
                  </a:cubicBezTo>
                  <a:cubicBezTo>
                    <a:pt x="1047" y="227"/>
                    <a:pt x="1047" y="247"/>
                    <a:pt x="1048" y="266"/>
                  </a:cubicBezTo>
                  <a:cubicBezTo>
                    <a:pt x="1048" y="272"/>
                    <a:pt x="1050" y="281"/>
                    <a:pt x="1049" y="289"/>
                  </a:cubicBezTo>
                  <a:close/>
                  <a:moveTo>
                    <a:pt x="928" y="45"/>
                  </a:moveTo>
                  <a:cubicBezTo>
                    <a:pt x="934" y="48"/>
                    <a:pt x="940" y="50"/>
                    <a:pt x="946" y="52"/>
                  </a:cubicBezTo>
                  <a:cubicBezTo>
                    <a:pt x="946" y="56"/>
                    <a:pt x="946" y="59"/>
                    <a:pt x="946" y="62"/>
                  </a:cubicBezTo>
                  <a:cubicBezTo>
                    <a:pt x="947" y="66"/>
                    <a:pt x="946" y="69"/>
                    <a:pt x="947" y="72"/>
                  </a:cubicBezTo>
                  <a:cubicBezTo>
                    <a:pt x="942" y="72"/>
                    <a:pt x="937" y="72"/>
                    <a:pt x="932" y="71"/>
                  </a:cubicBezTo>
                  <a:cubicBezTo>
                    <a:pt x="931" y="66"/>
                    <a:pt x="929" y="62"/>
                    <a:pt x="928" y="57"/>
                  </a:cubicBezTo>
                  <a:cubicBezTo>
                    <a:pt x="927" y="53"/>
                    <a:pt x="927" y="49"/>
                    <a:pt x="928" y="45"/>
                  </a:cubicBezTo>
                  <a:close/>
                  <a:moveTo>
                    <a:pt x="952" y="62"/>
                  </a:moveTo>
                  <a:cubicBezTo>
                    <a:pt x="952" y="59"/>
                    <a:pt x="952" y="57"/>
                    <a:pt x="951" y="54"/>
                  </a:cubicBezTo>
                  <a:cubicBezTo>
                    <a:pt x="957" y="56"/>
                    <a:pt x="962" y="58"/>
                    <a:pt x="967" y="60"/>
                  </a:cubicBezTo>
                  <a:cubicBezTo>
                    <a:pt x="968" y="62"/>
                    <a:pt x="968" y="64"/>
                    <a:pt x="968" y="67"/>
                  </a:cubicBezTo>
                  <a:cubicBezTo>
                    <a:pt x="968" y="68"/>
                    <a:pt x="968" y="70"/>
                    <a:pt x="968" y="72"/>
                  </a:cubicBezTo>
                  <a:cubicBezTo>
                    <a:pt x="963" y="72"/>
                    <a:pt x="958" y="72"/>
                    <a:pt x="953" y="72"/>
                  </a:cubicBezTo>
                  <a:cubicBezTo>
                    <a:pt x="954" y="68"/>
                    <a:pt x="953" y="65"/>
                    <a:pt x="952" y="62"/>
                  </a:cubicBezTo>
                  <a:close/>
                  <a:moveTo>
                    <a:pt x="974" y="62"/>
                  </a:moveTo>
                  <a:cubicBezTo>
                    <a:pt x="984" y="66"/>
                    <a:pt x="994" y="69"/>
                    <a:pt x="1004" y="73"/>
                  </a:cubicBezTo>
                  <a:cubicBezTo>
                    <a:pt x="994" y="73"/>
                    <a:pt x="984" y="72"/>
                    <a:pt x="975" y="72"/>
                  </a:cubicBezTo>
                  <a:cubicBezTo>
                    <a:pt x="975" y="69"/>
                    <a:pt x="975" y="66"/>
                    <a:pt x="974" y="62"/>
                  </a:cubicBezTo>
                  <a:close/>
                  <a:moveTo>
                    <a:pt x="1239" y="203"/>
                  </a:moveTo>
                  <a:cubicBezTo>
                    <a:pt x="1218" y="205"/>
                    <a:pt x="1197" y="207"/>
                    <a:pt x="1176" y="209"/>
                  </a:cubicBezTo>
                  <a:cubicBezTo>
                    <a:pt x="1156" y="211"/>
                    <a:pt x="1135" y="213"/>
                    <a:pt x="1114" y="216"/>
                  </a:cubicBezTo>
                  <a:cubicBezTo>
                    <a:pt x="1098" y="218"/>
                    <a:pt x="1080" y="219"/>
                    <a:pt x="1064" y="225"/>
                  </a:cubicBezTo>
                  <a:cubicBezTo>
                    <a:pt x="1062" y="225"/>
                    <a:pt x="1061" y="225"/>
                    <a:pt x="1059" y="225"/>
                  </a:cubicBezTo>
                  <a:cubicBezTo>
                    <a:pt x="1059" y="220"/>
                    <a:pt x="1059" y="215"/>
                    <a:pt x="1059" y="210"/>
                  </a:cubicBezTo>
                  <a:cubicBezTo>
                    <a:pt x="1062" y="212"/>
                    <a:pt x="1065" y="213"/>
                    <a:pt x="1069" y="214"/>
                  </a:cubicBezTo>
                  <a:cubicBezTo>
                    <a:pt x="1073" y="214"/>
                    <a:pt x="1078" y="215"/>
                    <a:pt x="1081" y="212"/>
                  </a:cubicBezTo>
                  <a:cubicBezTo>
                    <a:pt x="1082" y="211"/>
                    <a:pt x="1082" y="210"/>
                    <a:pt x="1081" y="209"/>
                  </a:cubicBezTo>
                  <a:cubicBezTo>
                    <a:pt x="1078" y="206"/>
                    <a:pt x="1075" y="207"/>
                    <a:pt x="1071" y="206"/>
                  </a:cubicBezTo>
                  <a:cubicBezTo>
                    <a:pt x="1067" y="206"/>
                    <a:pt x="1062" y="205"/>
                    <a:pt x="1058" y="204"/>
                  </a:cubicBezTo>
                  <a:cubicBezTo>
                    <a:pt x="1058" y="199"/>
                    <a:pt x="1058" y="193"/>
                    <a:pt x="1058" y="188"/>
                  </a:cubicBezTo>
                  <a:cubicBezTo>
                    <a:pt x="1057" y="161"/>
                    <a:pt x="1056" y="135"/>
                    <a:pt x="1055" y="109"/>
                  </a:cubicBezTo>
                  <a:cubicBezTo>
                    <a:pt x="1055" y="97"/>
                    <a:pt x="1054" y="84"/>
                    <a:pt x="1044" y="78"/>
                  </a:cubicBezTo>
                  <a:cubicBezTo>
                    <a:pt x="1043" y="76"/>
                    <a:pt x="1042" y="75"/>
                    <a:pt x="1040" y="74"/>
                  </a:cubicBezTo>
                  <a:cubicBezTo>
                    <a:pt x="1012" y="64"/>
                    <a:pt x="983" y="53"/>
                    <a:pt x="955" y="43"/>
                  </a:cubicBezTo>
                  <a:cubicBezTo>
                    <a:pt x="957" y="43"/>
                    <a:pt x="959" y="43"/>
                    <a:pt x="962" y="44"/>
                  </a:cubicBezTo>
                  <a:cubicBezTo>
                    <a:pt x="965" y="44"/>
                    <a:pt x="969" y="46"/>
                    <a:pt x="972" y="44"/>
                  </a:cubicBezTo>
                  <a:cubicBezTo>
                    <a:pt x="974" y="44"/>
                    <a:pt x="974" y="42"/>
                    <a:pt x="973" y="40"/>
                  </a:cubicBezTo>
                  <a:cubicBezTo>
                    <a:pt x="972" y="36"/>
                    <a:pt x="966" y="36"/>
                    <a:pt x="962" y="35"/>
                  </a:cubicBezTo>
                  <a:cubicBezTo>
                    <a:pt x="957" y="35"/>
                    <a:pt x="953" y="36"/>
                    <a:pt x="949" y="39"/>
                  </a:cubicBezTo>
                  <a:cubicBezTo>
                    <a:pt x="949" y="40"/>
                    <a:pt x="949" y="40"/>
                    <a:pt x="949" y="41"/>
                  </a:cubicBezTo>
                  <a:cubicBezTo>
                    <a:pt x="937" y="37"/>
                    <a:pt x="926" y="32"/>
                    <a:pt x="914" y="28"/>
                  </a:cubicBezTo>
                  <a:cubicBezTo>
                    <a:pt x="1038" y="37"/>
                    <a:pt x="1162" y="32"/>
                    <a:pt x="1285" y="14"/>
                  </a:cubicBezTo>
                  <a:cubicBezTo>
                    <a:pt x="1273" y="33"/>
                    <a:pt x="1261" y="52"/>
                    <a:pt x="1249" y="71"/>
                  </a:cubicBezTo>
                  <a:cubicBezTo>
                    <a:pt x="1244" y="80"/>
                    <a:pt x="1238" y="89"/>
                    <a:pt x="1232" y="99"/>
                  </a:cubicBezTo>
                  <a:cubicBezTo>
                    <a:pt x="1228" y="105"/>
                    <a:pt x="1222" y="111"/>
                    <a:pt x="1222" y="119"/>
                  </a:cubicBezTo>
                  <a:cubicBezTo>
                    <a:pt x="1221" y="132"/>
                    <a:pt x="1240" y="145"/>
                    <a:pt x="1248" y="153"/>
                  </a:cubicBezTo>
                  <a:cubicBezTo>
                    <a:pt x="1257" y="164"/>
                    <a:pt x="1267" y="174"/>
                    <a:pt x="1276" y="184"/>
                  </a:cubicBezTo>
                  <a:cubicBezTo>
                    <a:pt x="1274" y="184"/>
                    <a:pt x="1272" y="185"/>
                    <a:pt x="1269" y="185"/>
                  </a:cubicBezTo>
                  <a:cubicBezTo>
                    <a:pt x="1266" y="186"/>
                    <a:pt x="1262" y="186"/>
                    <a:pt x="1258" y="186"/>
                  </a:cubicBezTo>
                  <a:cubicBezTo>
                    <a:pt x="1255" y="186"/>
                    <a:pt x="1255" y="190"/>
                    <a:pt x="1257" y="191"/>
                  </a:cubicBezTo>
                  <a:cubicBezTo>
                    <a:pt x="1261" y="192"/>
                    <a:pt x="1265" y="192"/>
                    <a:pt x="1270" y="192"/>
                  </a:cubicBezTo>
                  <a:cubicBezTo>
                    <a:pt x="1273" y="192"/>
                    <a:pt x="1278" y="192"/>
                    <a:pt x="1280" y="189"/>
                  </a:cubicBezTo>
                  <a:cubicBezTo>
                    <a:pt x="1281" y="189"/>
                    <a:pt x="1281" y="189"/>
                    <a:pt x="1281" y="189"/>
                  </a:cubicBezTo>
                  <a:cubicBezTo>
                    <a:pt x="1284" y="192"/>
                    <a:pt x="1288" y="196"/>
                    <a:pt x="1292" y="199"/>
                  </a:cubicBezTo>
                  <a:cubicBezTo>
                    <a:pt x="1274" y="198"/>
                    <a:pt x="1256" y="201"/>
                    <a:pt x="1239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FC042227-98A9-CC7F-BD67-AB7189D215D3}"/>
                </a:ext>
              </a:extLst>
            </p:cNvPr>
            <p:cNvSpPr/>
            <p:nvPr/>
          </p:nvSpPr>
          <p:spPr bwMode="auto">
            <a:xfrm>
              <a:off x="2519" y="705"/>
              <a:ext cx="64" cy="26"/>
            </a:xfrm>
            <a:custGeom>
              <a:avLst/>
              <a:gdLst>
                <a:gd name="T0" fmla="*/ 21 w 27"/>
                <a:gd name="T1" fmla="*/ 1 h 11"/>
                <a:gd name="T2" fmla="*/ 3 w 27"/>
                <a:gd name="T3" fmla="*/ 0 h 11"/>
                <a:gd name="T4" fmla="*/ 2 w 27"/>
                <a:gd name="T5" fmla="*/ 5 h 11"/>
                <a:gd name="T6" fmla="*/ 20 w 27"/>
                <a:gd name="T7" fmla="*/ 9 h 11"/>
                <a:gd name="T8" fmla="*/ 21 w 27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">
                  <a:moveTo>
                    <a:pt x="21" y="1"/>
                  </a:moveTo>
                  <a:cubicBezTo>
                    <a:pt x="15" y="0"/>
                    <a:pt x="9" y="0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8" y="6"/>
                    <a:pt x="14" y="8"/>
                    <a:pt x="20" y="9"/>
                  </a:cubicBezTo>
                  <a:cubicBezTo>
                    <a:pt x="26" y="11"/>
                    <a:pt x="27" y="1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CAC92E0-CB01-7EC3-59A2-C133DA46D408}"/>
                </a:ext>
              </a:extLst>
            </p:cNvPr>
            <p:cNvSpPr/>
            <p:nvPr/>
          </p:nvSpPr>
          <p:spPr bwMode="auto">
            <a:xfrm>
              <a:off x="2616" y="702"/>
              <a:ext cx="88" cy="24"/>
            </a:xfrm>
            <a:custGeom>
              <a:avLst/>
              <a:gdLst>
                <a:gd name="T0" fmla="*/ 32 w 37"/>
                <a:gd name="T1" fmla="*/ 2 h 10"/>
                <a:gd name="T2" fmla="*/ 4 w 37"/>
                <a:gd name="T3" fmla="*/ 0 h 10"/>
                <a:gd name="T4" fmla="*/ 4 w 37"/>
                <a:gd name="T5" fmla="*/ 6 h 10"/>
                <a:gd name="T6" fmla="*/ 31 w 37"/>
                <a:gd name="T7" fmla="*/ 10 h 10"/>
                <a:gd name="T8" fmla="*/ 32 w 3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0">
                  <a:moveTo>
                    <a:pt x="32" y="2"/>
                  </a:moveTo>
                  <a:cubicBezTo>
                    <a:pt x="23" y="0"/>
                    <a:pt x="14" y="0"/>
                    <a:pt x="4" y="0"/>
                  </a:cubicBezTo>
                  <a:cubicBezTo>
                    <a:pt x="1" y="0"/>
                    <a:pt x="0" y="5"/>
                    <a:pt x="4" y="6"/>
                  </a:cubicBezTo>
                  <a:cubicBezTo>
                    <a:pt x="13" y="8"/>
                    <a:pt x="22" y="10"/>
                    <a:pt x="31" y="10"/>
                  </a:cubicBezTo>
                  <a:cubicBezTo>
                    <a:pt x="36" y="10"/>
                    <a:pt x="37" y="2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8986AC16-3037-69D4-B165-378EAF0564C8}"/>
                </a:ext>
              </a:extLst>
            </p:cNvPr>
            <p:cNvSpPr/>
            <p:nvPr/>
          </p:nvSpPr>
          <p:spPr bwMode="auto">
            <a:xfrm>
              <a:off x="2749" y="702"/>
              <a:ext cx="71" cy="26"/>
            </a:xfrm>
            <a:custGeom>
              <a:avLst/>
              <a:gdLst>
                <a:gd name="T0" fmla="*/ 28 w 30"/>
                <a:gd name="T1" fmla="*/ 3 h 11"/>
                <a:gd name="T2" fmla="*/ 17 w 30"/>
                <a:gd name="T3" fmla="*/ 1 h 11"/>
                <a:gd name="T4" fmla="*/ 4 w 30"/>
                <a:gd name="T5" fmla="*/ 3 h 11"/>
                <a:gd name="T6" fmla="*/ 4 w 30"/>
                <a:gd name="T7" fmla="*/ 9 h 11"/>
                <a:gd name="T8" fmla="*/ 17 w 30"/>
                <a:gd name="T9" fmla="*/ 10 h 11"/>
                <a:gd name="T10" fmla="*/ 28 w 30"/>
                <a:gd name="T11" fmla="*/ 9 h 11"/>
                <a:gd name="T12" fmla="*/ 28 w 30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">
                  <a:moveTo>
                    <a:pt x="28" y="3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3" y="2"/>
                    <a:pt x="8" y="2"/>
                    <a:pt x="4" y="3"/>
                  </a:cubicBezTo>
                  <a:cubicBezTo>
                    <a:pt x="0" y="3"/>
                    <a:pt x="0" y="8"/>
                    <a:pt x="4" y="9"/>
                  </a:cubicBezTo>
                  <a:cubicBezTo>
                    <a:pt x="8" y="9"/>
                    <a:pt x="13" y="10"/>
                    <a:pt x="17" y="10"/>
                  </a:cubicBezTo>
                  <a:cubicBezTo>
                    <a:pt x="21" y="11"/>
                    <a:pt x="25" y="11"/>
                    <a:pt x="28" y="9"/>
                  </a:cubicBezTo>
                  <a:cubicBezTo>
                    <a:pt x="30" y="7"/>
                    <a:pt x="30" y="4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B11831F9-F9A0-A2F1-C1B3-D8FFCB5C3A3D}"/>
                </a:ext>
              </a:extLst>
            </p:cNvPr>
            <p:cNvSpPr/>
            <p:nvPr/>
          </p:nvSpPr>
          <p:spPr bwMode="auto">
            <a:xfrm>
              <a:off x="2959" y="905"/>
              <a:ext cx="93" cy="33"/>
            </a:xfrm>
            <a:custGeom>
              <a:avLst/>
              <a:gdLst>
                <a:gd name="T0" fmla="*/ 36 w 39"/>
                <a:gd name="T1" fmla="*/ 2 h 14"/>
                <a:gd name="T2" fmla="*/ 22 w 39"/>
                <a:gd name="T3" fmla="*/ 1 h 14"/>
                <a:gd name="T4" fmla="*/ 6 w 39"/>
                <a:gd name="T5" fmla="*/ 2 h 14"/>
                <a:gd name="T6" fmla="*/ 5 w 39"/>
                <a:gd name="T7" fmla="*/ 11 h 14"/>
                <a:gd name="T8" fmla="*/ 37 w 39"/>
                <a:gd name="T9" fmla="*/ 7 h 14"/>
                <a:gd name="T10" fmla="*/ 36 w 39"/>
                <a:gd name="T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4">
                  <a:moveTo>
                    <a:pt x="36" y="2"/>
                  </a:moveTo>
                  <a:cubicBezTo>
                    <a:pt x="31" y="0"/>
                    <a:pt x="27" y="1"/>
                    <a:pt x="22" y="1"/>
                  </a:cubicBezTo>
                  <a:cubicBezTo>
                    <a:pt x="17" y="2"/>
                    <a:pt x="11" y="2"/>
                    <a:pt x="6" y="2"/>
                  </a:cubicBezTo>
                  <a:cubicBezTo>
                    <a:pt x="2" y="2"/>
                    <a:pt x="0" y="10"/>
                    <a:pt x="5" y="11"/>
                  </a:cubicBezTo>
                  <a:cubicBezTo>
                    <a:pt x="15" y="12"/>
                    <a:pt x="28" y="14"/>
                    <a:pt x="37" y="7"/>
                  </a:cubicBezTo>
                  <a:cubicBezTo>
                    <a:pt x="39" y="5"/>
                    <a:pt x="38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7249A0DD-ABDA-1F38-454B-73EB37A0F514}"/>
                </a:ext>
              </a:extLst>
            </p:cNvPr>
            <p:cNvSpPr/>
            <p:nvPr/>
          </p:nvSpPr>
          <p:spPr bwMode="auto">
            <a:xfrm>
              <a:off x="3111" y="895"/>
              <a:ext cx="90" cy="34"/>
            </a:xfrm>
            <a:custGeom>
              <a:avLst/>
              <a:gdLst>
                <a:gd name="T0" fmla="*/ 34 w 38"/>
                <a:gd name="T1" fmla="*/ 3 h 14"/>
                <a:gd name="T2" fmla="*/ 4 w 38"/>
                <a:gd name="T3" fmla="*/ 4 h 14"/>
                <a:gd name="T4" fmla="*/ 4 w 38"/>
                <a:gd name="T5" fmla="*/ 11 h 14"/>
                <a:gd name="T6" fmla="*/ 34 w 38"/>
                <a:gd name="T7" fmla="*/ 11 h 14"/>
                <a:gd name="T8" fmla="*/ 34 w 38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4">
                  <a:moveTo>
                    <a:pt x="34" y="3"/>
                  </a:moveTo>
                  <a:cubicBezTo>
                    <a:pt x="26" y="0"/>
                    <a:pt x="14" y="3"/>
                    <a:pt x="4" y="4"/>
                  </a:cubicBezTo>
                  <a:cubicBezTo>
                    <a:pt x="0" y="4"/>
                    <a:pt x="0" y="10"/>
                    <a:pt x="4" y="11"/>
                  </a:cubicBezTo>
                  <a:cubicBezTo>
                    <a:pt x="14" y="11"/>
                    <a:pt x="26" y="14"/>
                    <a:pt x="34" y="11"/>
                  </a:cubicBezTo>
                  <a:cubicBezTo>
                    <a:pt x="38" y="10"/>
                    <a:pt x="38" y="5"/>
                    <a:pt x="3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2430916-2938-1E90-4D99-74F5B4B5C3E1}"/>
                </a:ext>
              </a:extLst>
            </p:cNvPr>
            <p:cNvSpPr/>
            <p:nvPr/>
          </p:nvSpPr>
          <p:spPr bwMode="auto">
            <a:xfrm>
              <a:off x="3258" y="898"/>
              <a:ext cx="80" cy="26"/>
            </a:xfrm>
            <a:custGeom>
              <a:avLst/>
              <a:gdLst>
                <a:gd name="T0" fmla="*/ 30 w 34"/>
                <a:gd name="T1" fmla="*/ 1 h 11"/>
                <a:gd name="T2" fmla="*/ 16 w 34"/>
                <a:gd name="T3" fmla="*/ 2 h 11"/>
                <a:gd name="T4" fmla="*/ 2 w 34"/>
                <a:gd name="T5" fmla="*/ 4 h 11"/>
                <a:gd name="T6" fmla="*/ 1 w 34"/>
                <a:gd name="T7" fmla="*/ 8 h 11"/>
                <a:gd name="T8" fmla="*/ 17 w 34"/>
                <a:gd name="T9" fmla="*/ 11 h 11"/>
                <a:gd name="T10" fmla="*/ 32 w 34"/>
                <a:gd name="T11" fmla="*/ 7 h 11"/>
                <a:gd name="T12" fmla="*/ 30 w 34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0" y="1"/>
                  </a:moveTo>
                  <a:cubicBezTo>
                    <a:pt x="26" y="0"/>
                    <a:pt x="21" y="2"/>
                    <a:pt x="16" y="2"/>
                  </a:cubicBezTo>
                  <a:cubicBezTo>
                    <a:pt x="11" y="2"/>
                    <a:pt x="6" y="2"/>
                    <a:pt x="2" y="4"/>
                  </a:cubicBezTo>
                  <a:cubicBezTo>
                    <a:pt x="0" y="5"/>
                    <a:pt x="0" y="7"/>
                    <a:pt x="1" y="8"/>
                  </a:cubicBezTo>
                  <a:cubicBezTo>
                    <a:pt x="6" y="11"/>
                    <a:pt x="12" y="11"/>
                    <a:pt x="17" y="11"/>
                  </a:cubicBezTo>
                  <a:cubicBezTo>
                    <a:pt x="22" y="11"/>
                    <a:pt x="28" y="11"/>
                    <a:pt x="32" y="7"/>
                  </a:cubicBezTo>
                  <a:cubicBezTo>
                    <a:pt x="34" y="5"/>
                    <a:pt x="33" y="2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F181BFFF-79F9-C3CC-7F05-8DFA81503EEF}"/>
                </a:ext>
              </a:extLst>
            </p:cNvPr>
            <p:cNvSpPr/>
            <p:nvPr/>
          </p:nvSpPr>
          <p:spPr bwMode="auto">
            <a:xfrm>
              <a:off x="3371" y="900"/>
              <a:ext cx="81" cy="24"/>
            </a:xfrm>
            <a:custGeom>
              <a:avLst/>
              <a:gdLst>
                <a:gd name="T0" fmla="*/ 28 w 34"/>
                <a:gd name="T1" fmla="*/ 0 h 10"/>
                <a:gd name="T2" fmla="*/ 3 w 34"/>
                <a:gd name="T3" fmla="*/ 3 h 10"/>
                <a:gd name="T4" fmla="*/ 3 w 34"/>
                <a:gd name="T5" fmla="*/ 8 h 10"/>
                <a:gd name="T6" fmla="*/ 28 w 34"/>
                <a:gd name="T7" fmla="*/ 10 h 10"/>
                <a:gd name="T8" fmla="*/ 28 w 3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0">
                  <a:moveTo>
                    <a:pt x="28" y="0"/>
                  </a:moveTo>
                  <a:cubicBezTo>
                    <a:pt x="20" y="0"/>
                    <a:pt x="12" y="2"/>
                    <a:pt x="3" y="3"/>
                  </a:cubicBezTo>
                  <a:cubicBezTo>
                    <a:pt x="0" y="3"/>
                    <a:pt x="0" y="7"/>
                    <a:pt x="3" y="8"/>
                  </a:cubicBezTo>
                  <a:cubicBezTo>
                    <a:pt x="12" y="9"/>
                    <a:pt x="20" y="10"/>
                    <a:pt x="28" y="10"/>
                  </a:cubicBezTo>
                  <a:cubicBezTo>
                    <a:pt x="34" y="10"/>
                    <a:pt x="34" y="1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CCD6AB0C-06FA-C02A-D689-9ABCDA2BC1C1}"/>
                </a:ext>
              </a:extLst>
            </p:cNvPr>
            <p:cNvSpPr/>
            <p:nvPr/>
          </p:nvSpPr>
          <p:spPr bwMode="auto">
            <a:xfrm>
              <a:off x="3502" y="893"/>
              <a:ext cx="83" cy="31"/>
            </a:xfrm>
            <a:custGeom>
              <a:avLst/>
              <a:gdLst>
                <a:gd name="T0" fmla="*/ 32 w 35"/>
                <a:gd name="T1" fmla="*/ 1 h 13"/>
                <a:gd name="T2" fmla="*/ 19 w 35"/>
                <a:gd name="T3" fmla="*/ 2 h 13"/>
                <a:gd name="T4" fmla="*/ 4 w 35"/>
                <a:gd name="T5" fmla="*/ 3 h 13"/>
                <a:gd name="T6" fmla="*/ 3 w 35"/>
                <a:gd name="T7" fmla="*/ 8 h 13"/>
                <a:gd name="T8" fmla="*/ 33 w 35"/>
                <a:gd name="T9" fmla="*/ 7 h 13"/>
                <a:gd name="T10" fmla="*/ 32 w 35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3">
                  <a:moveTo>
                    <a:pt x="32" y="1"/>
                  </a:moveTo>
                  <a:cubicBezTo>
                    <a:pt x="28" y="0"/>
                    <a:pt x="23" y="2"/>
                    <a:pt x="19" y="2"/>
                  </a:cubicBezTo>
                  <a:cubicBezTo>
                    <a:pt x="14" y="3"/>
                    <a:pt x="9" y="3"/>
                    <a:pt x="4" y="3"/>
                  </a:cubicBezTo>
                  <a:cubicBezTo>
                    <a:pt x="1" y="3"/>
                    <a:pt x="0" y="8"/>
                    <a:pt x="3" y="8"/>
                  </a:cubicBezTo>
                  <a:cubicBezTo>
                    <a:pt x="12" y="10"/>
                    <a:pt x="26" y="13"/>
                    <a:pt x="33" y="7"/>
                  </a:cubicBezTo>
                  <a:cubicBezTo>
                    <a:pt x="35" y="5"/>
                    <a:pt x="34" y="2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069B3C97-B3B1-590D-EDD3-BF811561CC5C}"/>
                </a:ext>
              </a:extLst>
            </p:cNvPr>
            <p:cNvSpPr/>
            <p:nvPr/>
          </p:nvSpPr>
          <p:spPr bwMode="auto">
            <a:xfrm>
              <a:off x="3637" y="895"/>
              <a:ext cx="92" cy="36"/>
            </a:xfrm>
            <a:custGeom>
              <a:avLst/>
              <a:gdLst>
                <a:gd name="T0" fmla="*/ 32 w 39"/>
                <a:gd name="T1" fmla="*/ 0 h 15"/>
                <a:gd name="T2" fmla="*/ 5 w 39"/>
                <a:gd name="T3" fmla="*/ 2 h 15"/>
                <a:gd name="T4" fmla="*/ 3 w 39"/>
                <a:gd name="T5" fmla="*/ 7 h 15"/>
                <a:gd name="T6" fmla="*/ 35 w 39"/>
                <a:gd name="T7" fmla="*/ 7 h 15"/>
                <a:gd name="T8" fmla="*/ 32 w 3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5">
                  <a:moveTo>
                    <a:pt x="32" y="0"/>
                  </a:moveTo>
                  <a:cubicBezTo>
                    <a:pt x="23" y="2"/>
                    <a:pt x="14" y="4"/>
                    <a:pt x="5" y="2"/>
                  </a:cubicBezTo>
                  <a:cubicBezTo>
                    <a:pt x="2" y="1"/>
                    <a:pt x="0" y="5"/>
                    <a:pt x="3" y="7"/>
                  </a:cubicBezTo>
                  <a:cubicBezTo>
                    <a:pt x="13" y="12"/>
                    <a:pt x="26" y="15"/>
                    <a:pt x="35" y="7"/>
                  </a:cubicBezTo>
                  <a:cubicBezTo>
                    <a:pt x="39" y="5"/>
                    <a:pt x="37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69C6EB79-C7EC-0FDB-7D22-EAC26EDEDEA4}"/>
                </a:ext>
              </a:extLst>
            </p:cNvPr>
            <p:cNvSpPr/>
            <p:nvPr/>
          </p:nvSpPr>
          <p:spPr bwMode="auto">
            <a:xfrm>
              <a:off x="3779" y="888"/>
              <a:ext cx="94" cy="31"/>
            </a:xfrm>
            <a:custGeom>
              <a:avLst/>
              <a:gdLst>
                <a:gd name="T0" fmla="*/ 34 w 40"/>
                <a:gd name="T1" fmla="*/ 1 h 13"/>
                <a:gd name="T2" fmla="*/ 19 w 40"/>
                <a:gd name="T3" fmla="*/ 1 h 13"/>
                <a:gd name="T4" fmla="*/ 5 w 40"/>
                <a:gd name="T5" fmla="*/ 1 h 13"/>
                <a:gd name="T6" fmla="*/ 4 w 40"/>
                <a:gd name="T7" fmla="*/ 7 h 13"/>
                <a:gd name="T8" fmla="*/ 35 w 40"/>
                <a:gd name="T9" fmla="*/ 10 h 13"/>
                <a:gd name="T10" fmla="*/ 34 w 40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3">
                  <a:moveTo>
                    <a:pt x="34" y="1"/>
                  </a:moveTo>
                  <a:cubicBezTo>
                    <a:pt x="29" y="1"/>
                    <a:pt x="24" y="1"/>
                    <a:pt x="19" y="1"/>
                  </a:cubicBezTo>
                  <a:cubicBezTo>
                    <a:pt x="14" y="1"/>
                    <a:pt x="10" y="1"/>
                    <a:pt x="5" y="1"/>
                  </a:cubicBezTo>
                  <a:cubicBezTo>
                    <a:pt x="1" y="0"/>
                    <a:pt x="0" y="6"/>
                    <a:pt x="4" y="7"/>
                  </a:cubicBezTo>
                  <a:cubicBezTo>
                    <a:pt x="13" y="10"/>
                    <a:pt x="26" y="13"/>
                    <a:pt x="35" y="10"/>
                  </a:cubicBezTo>
                  <a:cubicBezTo>
                    <a:pt x="40" y="8"/>
                    <a:pt x="39" y="2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087F7F62-DF32-3AC7-E80D-6F6B9DD8BFD2}"/>
                </a:ext>
              </a:extLst>
            </p:cNvPr>
            <p:cNvSpPr/>
            <p:nvPr/>
          </p:nvSpPr>
          <p:spPr bwMode="auto">
            <a:xfrm>
              <a:off x="3918" y="886"/>
              <a:ext cx="95" cy="31"/>
            </a:xfrm>
            <a:custGeom>
              <a:avLst/>
              <a:gdLst>
                <a:gd name="T0" fmla="*/ 36 w 40"/>
                <a:gd name="T1" fmla="*/ 3 h 13"/>
                <a:gd name="T2" fmla="*/ 4 w 40"/>
                <a:gd name="T3" fmla="*/ 4 h 13"/>
                <a:gd name="T4" fmla="*/ 4 w 40"/>
                <a:gd name="T5" fmla="*/ 10 h 13"/>
                <a:gd name="T6" fmla="*/ 36 w 40"/>
                <a:gd name="T7" fmla="*/ 11 h 13"/>
                <a:gd name="T8" fmla="*/ 36 w 40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3">
                  <a:moveTo>
                    <a:pt x="36" y="3"/>
                  </a:moveTo>
                  <a:cubicBezTo>
                    <a:pt x="26" y="0"/>
                    <a:pt x="14" y="2"/>
                    <a:pt x="4" y="4"/>
                  </a:cubicBezTo>
                  <a:cubicBezTo>
                    <a:pt x="0" y="4"/>
                    <a:pt x="0" y="9"/>
                    <a:pt x="4" y="10"/>
                  </a:cubicBezTo>
                  <a:cubicBezTo>
                    <a:pt x="14" y="11"/>
                    <a:pt x="26" y="13"/>
                    <a:pt x="36" y="11"/>
                  </a:cubicBezTo>
                  <a:cubicBezTo>
                    <a:pt x="40" y="10"/>
                    <a:pt x="40" y="4"/>
                    <a:pt x="3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53E0386C-D452-9148-F348-6992241D6BB3}"/>
                </a:ext>
              </a:extLst>
            </p:cNvPr>
            <p:cNvSpPr/>
            <p:nvPr/>
          </p:nvSpPr>
          <p:spPr bwMode="auto">
            <a:xfrm>
              <a:off x="4065" y="888"/>
              <a:ext cx="90" cy="26"/>
            </a:xfrm>
            <a:custGeom>
              <a:avLst/>
              <a:gdLst>
                <a:gd name="T0" fmla="*/ 34 w 38"/>
                <a:gd name="T1" fmla="*/ 2 h 11"/>
                <a:gd name="T2" fmla="*/ 20 w 38"/>
                <a:gd name="T3" fmla="*/ 1 h 11"/>
                <a:gd name="T4" fmla="*/ 4 w 38"/>
                <a:gd name="T5" fmla="*/ 2 h 11"/>
                <a:gd name="T6" fmla="*/ 4 w 38"/>
                <a:gd name="T7" fmla="*/ 9 h 11"/>
                <a:gd name="T8" fmla="*/ 20 w 38"/>
                <a:gd name="T9" fmla="*/ 10 h 11"/>
                <a:gd name="T10" fmla="*/ 34 w 38"/>
                <a:gd name="T11" fmla="*/ 10 h 11"/>
                <a:gd name="T12" fmla="*/ 34 w 38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1">
                  <a:moveTo>
                    <a:pt x="34" y="2"/>
                  </a:moveTo>
                  <a:cubicBezTo>
                    <a:pt x="30" y="0"/>
                    <a:pt x="24" y="1"/>
                    <a:pt x="20" y="1"/>
                  </a:cubicBezTo>
                  <a:cubicBezTo>
                    <a:pt x="15" y="2"/>
                    <a:pt x="9" y="2"/>
                    <a:pt x="4" y="2"/>
                  </a:cubicBezTo>
                  <a:cubicBezTo>
                    <a:pt x="0" y="3"/>
                    <a:pt x="0" y="9"/>
                    <a:pt x="4" y="9"/>
                  </a:cubicBezTo>
                  <a:cubicBezTo>
                    <a:pt x="9" y="9"/>
                    <a:pt x="15" y="10"/>
                    <a:pt x="20" y="10"/>
                  </a:cubicBezTo>
                  <a:cubicBezTo>
                    <a:pt x="24" y="10"/>
                    <a:pt x="30" y="11"/>
                    <a:pt x="34" y="10"/>
                  </a:cubicBezTo>
                  <a:cubicBezTo>
                    <a:pt x="38" y="8"/>
                    <a:pt x="38" y="3"/>
                    <a:pt x="3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8F5C08A6-3216-C920-F667-DEA7E183A867}"/>
                </a:ext>
              </a:extLst>
            </p:cNvPr>
            <p:cNvSpPr/>
            <p:nvPr/>
          </p:nvSpPr>
          <p:spPr bwMode="auto">
            <a:xfrm>
              <a:off x="4203" y="888"/>
              <a:ext cx="71" cy="31"/>
            </a:xfrm>
            <a:custGeom>
              <a:avLst/>
              <a:gdLst>
                <a:gd name="T0" fmla="*/ 27 w 30"/>
                <a:gd name="T1" fmla="*/ 3 h 13"/>
                <a:gd name="T2" fmla="*/ 17 w 30"/>
                <a:gd name="T3" fmla="*/ 2 h 13"/>
                <a:gd name="T4" fmla="*/ 5 w 30"/>
                <a:gd name="T5" fmla="*/ 1 h 13"/>
                <a:gd name="T6" fmla="*/ 3 w 30"/>
                <a:gd name="T7" fmla="*/ 7 h 13"/>
                <a:gd name="T8" fmla="*/ 28 w 30"/>
                <a:gd name="T9" fmla="*/ 8 h 13"/>
                <a:gd name="T10" fmla="*/ 27 w 30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3">
                  <a:moveTo>
                    <a:pt x="27" y="3"/>
                  </a:moveTo>
                  <a:cubicBezTo>
                    <a:pt x="24" y="2"/>
                    <a:pt x="20" y="2"/>
                    <a:pt x="17" y="2"/>
                  </a:cubicBezTo>
                  <a:cubicBezTo>
                    <a:pt x="13" y="2"/>
                    <a:pt x="9" y="2"/>
                    <a:pt x="5" y="1"/>
                  </a:cubicBezTo>
                  <a:cubicBezTo>
                    <a:pt x="1" y="0"/>
                    <a:pt x="0" y="5"/>
                    <a:pt x="3" y="7"/>
                  </a:cubicBezTo>
                  <a:cubicBezTo>
                    <a:pt x="10" y="9"/>
                    <a:pt x="21" y="13"/>
                    <a:pt x="28" y="8"/>
                  </a:cubicBezTo>
                  <a:cubicBezTo>
                    <a:pt x="30" y="7"/>
                    <a:pt x="30" y="3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2E3CC83A-2EA3-2A1E-FD9A-5AE1E8622B83}"/>
                </a:ext>
              </a:extLst>
            </p:cNvPr>
            <p:cNvSpPr/>
            <p:nvPr/>
          </p:nvSpPr>
          <p:spPr bwMode="auto">
            <a:xfrm>
              <a:off x="4316" y="879"/>
              <a:ext cx="85" cy="26"/>
            </a:xfrm>
            <a:custGeom>
              <a:avLst/>
              <a:gdLst>
                <a:gd name="T0" fmla="*/ 32 w 36"/>
                <a:gd name="T1" fmla="*/ 2 h 11"/>
                <a:gd name="T2" fmla="*/ 19 w 36"/>
                <a:gd name="T3" fmla="*/ 2 h 11"/>
                <a:gd name="T4" fmla="*/ 4 w 36"/>
                <a:gd name="T5" fmla="*/ 5 h 11"/>
                <a:gd name="T6" fmla="*/ 5 w 36"/>
                <a:gd name="T7" fmla="*/ 11 h 11"/>
                <a:gd name="T8" fmla="*/ 20 w 36"/>
                <a:gd name="T9" fmla="*/ 11 h 11"/>
                <a:gd name="T10" fmla="*/ 33 w 36"/>
                <a:gd name="T11" fmla="*/ 8 h 11"/>
                <a:gd name="T12" fmla="*/ 32 w 36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2" y="2"/>
                  </a:moveTo>
                  <a:cubicBezTo>
                    <a:pt x="28" y="0"/>
                    <a:pt x="24" y="1"/>
                    <a:pt x="19" y="2"/>
                  </a:cubicBezTo>
                  <a:cubicBezTo>
                    <a:pt x="14" y="3"/>
                    <a:pt x="9" y="4"/>
                    <a:pt x="4" y="5"/>
                  </a:cubicBezTo>
                  <a:cubicBezTo>
                    <a:pt x="0" y="5"/>
                    <a:pt x="1" y="11"/>
                    <a:pt x="5" y="11"/>
                  </a:cubicBezTo>
                  <a:cubicBezTo>
                    <a:pt x="10" y="11"/>
                    <a:pt x="15" y="11"/>
                    <a:pt x="20" y="11"/>
                  </a:cubicBezTo>
                  <a:cubicBezTo>
                    <a:pt x="25" y="10"/>
                    <a:pt x="30" y="11"/>
                    <a:pt x="33" y="8"/>
                  </a:cubicBezTo>
                  <a:cubicBezTo>
                    <a:pt x="36" y="6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232FE032-20BD-B7B9-F73B-0C3212881A42}"/>
                </a:ext>
              </a:extLst>
            </p:cNvPr>
            <p:cNvSpPr/>
            <p:nvPr/>
          </p:nvSpPr>
          <p:spPr bwMode="auto">
            <a:xfrm>
              <a:off x="4458" y="879"/>
              <a:ext cx="78" cy="31"/>
            </a:xfrm>
            <a:custGeom>
              <a:avLst/>
              <a:gdLst>
                <a:gd name="T0" fmla="*/ 32 w 33"/>
                <a:gd name="T1" fmla="*/ 6 h 13"/>
                <a:gd name="T2" fmla="*/ 4 w 33"/>
                <a:gd name="T3" fmla="*/ 6 h 13"/>
                <a:gd name="T4" fmla="*/ 6 w 33"/>
                <a:gd name="T5" fmla="*/ 12 h 13"/>
                <a:gd name="T6" fmla="*/ 20 w 33"/>
                <a:gd name="T7" fmla="*/ 11 h 13"/>
                <a:gd name="T8" fmla="*/ 31 w 33"/>
                <a:gd name="T9" fmla="*/ 10 h 13"/>
                <a:gd name="T10" fmla="*/ 32 w 33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3">
                  <a:moveTo>
                    <a:pt x="32" y="6"/>
                  </a:moveTo>
                  <a:cubicBezTo>
                    <a:pt x="25" y="0"/>
                    <a:pt x="11" y="3"/>
                    <a:pt x="4" y="6"/>
                  </a:cubicBezTo>
                  <a:cubicBezTo>
                    <a:pt x="0" y="7"/>
                    <a:pt x="2" y="13"/>
                    <a:pt x="6" y="12"/>
                  </a:cubicBezTo>
                  <a:cubicBezTo>
                    <a:pt x="10" y="11"/>
                    <a:pt x="15" y="11"/>
                    <a:pt x="20" y="11"/>
                  </a:cubicBezTo>
                  <a:cubicBezTo>
                    <a:pt x="24" y="11"/>
                    <a:pt x="27" y="12"/>
                    <a:pt x="31" y="10"/>
                  </a:cubicBezTo>
                  <a:cubicBezTo>
                    <a:pt x="33" y="9"/>
                    <a:pt x="33" y="7"/>
                    <a:pt x="3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D6A5B741-38E2-85F2-FB8E-45971CF95D33}"/>
                </a:ext>
              </a:extLst>
            </p:cNvPr>
            <p:cNvSpPr/>
            <p:nvPr/>
          </p:nvSpPr>
          <p:spPr bwMode="auto">
            <a:xfrm>
              <a:off x="4588" y="879"/>
              <a:ext cx="81" cy="26"/>
            </a:xfrm>
            <a:custGeom>
              <a:avLst/>
              <a:gdLst>
                <a:gd name="T0" fmla="*/ 32 w 34"/>
                <a:gd name="T1" fmla="*/ 3 h 11"/>
                <a:gd name="T2" fmla="*/ 19 w 34"/>
                <a:gd name="T3" fmla="*/ 1 h 11"/>
                <a:gd name="T4" fmla="*/ 3 w 34"/>
                <a:gd name="T5" fmla="*/ 2 h 11"/>
                <a:gd name="T6" fmla="*/ 3 w 34"/>
                <a:gd name="T7" fmla="*/ 8 h 11"/>
                <a:gd name="T8" fmla="*/ 19 w 34"/>
                <a:gd name="T9" fmla="*/ 10 h 11"/>
                <a:gd name="T10" fmla="*/ 32 w 34"/>
                <a:gd name="T11" fmla="*/ 7 h 11"/>
                <a:gd name="T12" fmla="*/ 32 w 34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2" y="3"/>
                  </a:moveTo>
                  <a:cubicBezTo>
                    <a:pt x="28" y="0"/>
                    <a:pt x="24" y="1"/>
                    <a:pt x="19" y="1"/>
                  </a:cubicBezTo>
                  <a:cubicBezTo>
                    <a:pt x="13" y="1"/>
                    <a:pt x="8" y="2"/>
                    <a:pt x="3" y="2"/>
                  </a:cubicBezTo>
                  <a:cubicBezTo>
                    <a:pt x="0" y="3"/>
                    <a:pt x="0" y="8"/>
                    <a:pt x="3" y="8"/>
                  </a:cubicBezTo>
                  <a:cubicBezTo>
                    <a:pt x="8" y="9"/>
                    <a:pt x="13" y="9"/>
                    <a:pt x="19" y="10"/>
                  </a:cubicBezTo>
                  <a:cubicBezTo>
                    <a:pt x="24" y="10"/>
                    <a:pt x="28" y="11"/>
                    <a:pt x="32" y="7"/>
                  </a:cubicBezTo>
                  <a:cubicBezTo>
                    <a:pt x="34" y="6"/>
                    <a:pt x="34" y="4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EA1392C8-69D3-B202-AE40-F883C6892D9C}"/>
                </a:ext>
              </a:extLst>
            </p:cNvPr>
            <p:cNvSpPr/>
            <p:nvPr/>
          </p:nvSpPr>
          <p:spPr bwMode="auto">
            <a:xfrm>
              <a:off x="4721" y="869"/>
              <a:ext cx="90" cy="36"/>
            </a:xfrm>
            <a:custGeom>
              <a:avLst/>
              <a:gdLst>
                <a:gd name="T0" fmla="*/ 32 w 38"/>
                <a:gd name="T1" fmla="*/ 1 h 15"/>
                <a:gd name="T2" fmla="*/ 19 w 38"/>
                <a:gd name="T3" fmla="*/ 3 h 15"/>
                <a:gd name="T4" fmla="*/ 6 w 38"/>
                <a:gd name="T5" fmla="*/ 2 h 15"/>
                <a:gd name="T6" fmla="*/ 4 w 38"/>
                <a:gd name="T7" fmla="*/ 8 h 15"/>
                <a:gd name="T8" fmla="*/ 35 w 38"/>
                <a:gd name="T9" fmla="*/ 8 h 15"/>
                <a:gd name="T10" fmla="*/ 32 w 38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5">
                  <a:moveTo>
                    <a:pt x="32" y="1"/>
                  </a:moveTo>
                  <a:cubicBezTo>
                    <a:pt x="28" y="0"/>
                    <a:pt x="24" y="2"/>
                    <a:pt x="19" y="3"/>
                  </a:cubicBezTo>
                  <a:cubicBezTo>
                    <a:pt x="15" y="3"/>
                    <a:pt x="10" y="3"/>
                    <a:pt x="6" y="2"/>
                  </a:cubicBezTo>
                  <a:cubicBezTo>
                    <a:pt x="3" y="2"/>
                    <a:pt x="0" y="6"/>
                    <a:pt x="4" y="8"/>
                  </a:cubicBezTo>
                  <a:cubicBezTo>
                    <a:pt x="12" y="12"/>
                    <a:pt x="27" y="15"/>
                    <a:pt x="35" y="8"/>
                  </a:cubicBezTo>
                  <a:cubicBezTo>
                    <a:pt x="38" y="5"/>
                    <a:pt x="35" y="1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E9F44938-C0FF-0A14-3FAD-9E7F6C2B2598}"/>
                </a:ext>
              </a:extLst>
            </p:cNvPr>
            <p:cNvSpPr/>
            <p:nvPr/>
          </p:nvSpPr>
          <p:spPr bwMode="auto">
            <a:xfrm>
              <a:off x="5000" y="664"/>
              <a:ext cx="79" cy="22"/>
            </a:xfrm>
            <a:custGeom>
              <a:avLst/>
              <a:gdLst>
                <a:gd name="T0" fmla="*/ 30 w 33"/>
                <a:gd name="T1" fmla="*/ 1 h 9"/>
                <a:gd name="T2" fmla="*/ 17 w 33"/>
                <a:gd name="T3" fmla="*/ 1 h 9"/>
                <a:gd name="T4" fmla="*/ 2 w 33"/>
                <a:gd name="T5" fmla="*/ 4 h 9"/>
                <a:gd name="T6" fmla="*/ 3 w 33"/>
                <a:gd name="T7" fmla="*/ 9 h 9"/>
                <a:gd name="T8" fmla="*/ 18 w 33"/>
                <a:gd name="T9" fmla="*/ 9 h 9"/>
                <a:gd name="T10" fmla="*/ 31 w 33"/>
                <a:gd name="T11" fmla="*/ 6 h 9"/>
                <a:gd name="T12" fmla="*/ 30 w 33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9">
                  <a:moveTo>
                    <a:pt x="30" y="1"/>
                  </a:moveTo>
                  <a:cubicBezTo>
                    <a:pt x="26" y="0"/>
                    <a:pt x="22" y="1"/>
                    <a:pt x="17" y="1"/>
                  </a:cubicBezTo>
                  <a:cubicBezTo>
                    <a:pt x="12" y="2"/>
                    <a:pt x="7" y="3"/>
                    <a:pt x="2" y="4"/>
                  </a:cubicBezTo>
                  <a:cubicBezTo>
                    <a:pt x="0" y="5"/>
                    <a:pt x="0" y="9"/>
                    <a:pt x="3" y="9"/>
                  </a:cubicBezTo>
                  <a:cubicBezTo>
                    <a:pt x="8" y="9"/>
                    <a:pt x="13" y="9"/>
                    <a:pt x="18" y="9"/>
                  </a:cubicBezTo>
                  <a:cubicBezTo>
                    <a:pt x="23" y="9"/>
                    <a:pt x="27" y="9"/>
                    <a:pt x="31" y="6"/>
                  </a:cubicBezTo>
                  <a:cubicBezTo>
                    <a:pt x="33" y="5"/>
                    <a:pt x="33" y="2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F628175D-D13F-49E4-513D-2C10693B8665}"/>
                </a:ext>
              </a:extLst>
            </p:cNvPr>
            <p:cNvSpPr/>
            <p:nvPr/>
          </p:nvSpPr>
          <p:spPr bwMode="auto">
            <a:xfrm>
              <a:off x="5124" y="645"/>
              <a:ext cx="75" cy="26"/>
            </a:xfrm>
            <a:custGeom>
              <a:avLst/>
              <a:gdLst>
                <a:gd name="T0" fmla="*/ 30 w 32"/>
                <a:gd name="T1" fmla="*/ 2 h 11"/>
                <a:gd name="T2" fmla="*/ 18 w 32"/>
                <a:gd name="T3" fmla="*/ 2 h 11"/>
                <a:gd name="T4" fmla="*/ 4 w 32"/>
                <a:gd name="T5" fmla="*/ 5 h 11"/>
                <a:gd name="T6" fmla="*/ 4 w 32"/>
                <a:gd name="T7" fmla="*/ 11 h 11"/>
                <a:gd name="T8" fmla="*/ 19 w 32"/>
                <a:gd name="T9" fmla="*/ 10 h 11"/>
                <a:gd name="T10" fmla="*/ 31 w 32"/>
                <a:gd name="T11" fmla="*/ 7 h 11"/>
                <a:gd name="T12" fmla="*/ 30 w 32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1">
                  <a:moveTo>
                    <a:pt x="30" y="2"/>
                  </a:moveTo>
                  <a:cubicBezTo>
                    <a:pt x="26" y="0"/>
                    <a:pt x="22" y="2"/>
                    <a:pt x="18" y="2"/>
                  </a:cubicBezTo>
                  <a:cubicBezTo>
                    <a:pt x="13" y="3"/>
                    <a:pt x="8" y="4"/>
                    <a:pt x="4" y="5"/>
                  </a:cubicBezTo>
                  <a:cubicBezTo>
                    <a:pt x="0" y="6"/>
                    <a:pt x="1" y="10"/>
                    <a:pt x="4" y="11"/>
                  </a:cubicBezTo>
                  <a:cubicBezTo>
                    <a:pt x="9" y="11"/>
                    <a:pt x="14" y="10"/>
                    <a:pt x="19" y="10"/>
                  </a:cubicBezTo>
                  <a:cubicBezTo>
                    <a:pt x="23" y="10"/>
                    <a:pt x="28" y="10"/>
                    <a:pt x="31" y="7"/>
                  </a:cubicBezTo>
                  <a:cubicBezTo>
                    <a:pt x="32" y="6"/>
                    <a:pt x="32" y="3"/>
                    <a:pt x="3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D86F6792-522A-B388-44AF-2FEFD1DA1097}"/>
                </a:ext>
              </a:extLst>
            </p:cNvPr>
            <p:cNvSpPr/>
            <p:nvPr/>
          </p:nvSpPr>
          <p:spPr bwMode="auto">
            <a:xfrm>
              <a:off x="5240" y="628"/>
              <a:ext cx="99" cy="27"/>
            </a:xfrm>
            <a:custGeom>
              <a:avLst/>
              <a:gdLst>
                <a:gd name="T0" fmla="*/ 39 w 42"/>
                <a:gd name="T1" fmla="*/ 1 h 11"/>
                <a:gd name="T2" fmla="*/ 22 w 42"/>
                <a:gd name="T3" fmla="*/ 2 h 11"/>
                <a:gd name="T4" fmla="*/ 3 w 42"/>
                <a:gd name="T5" fmla="*/ 5 h 11"/>
                <a:gd name="T6" fmla="*/ 4 w 42"/>
                <a:gd name="T7" fmla="*/ 11 h 11"/>
                <a:gd name="T8" fmla="*/ 24 w 42"/>
                <a:gd name="T9" fmla="*/ 10 h 11"/>
                <a:gd name="T10" fmla="*/ 40 w 42"/>
                <a:gd name="T11" fmla="*/ 7 h 11"/>
                <a:gd name="T12" fmla="*/ 39 w 42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1">
                  <a:moveTo>
                    <a:pt x="39" y="1"/>
                  </a:moveTo>
                  <a:cubicBezTo>
                    <a:pt x="33" y="0"/>
                    <a:pt x="28" y="1"/>
                    <a:pt x="22" y="2"/>
                  </a:cubicBezTo>
                  <a:cubicBezTo>
                    <a:pt x="16" y="3"/>
                    <a:pt x="10" y="4"/>
                    <a:pt x="3" y="5"/>
                  </a:cubicBezTo>
                  <a:cubicBezTo>
                    <a:pt x="0" y="6"/>
                    <a:pt x="1" y="11"/>
                    <a:pt x="4" y="11"/>
                  </a:cubicBezTo>
                  <a:cubicBezTo>
                    <a:pt x="11" y="11"/>
                    <a:pt x="17" y="10"/>
                    <a:pt x="24" y="10"/>
                  </a:cubicBezTo>
                  <a:cubicBezTo>
                    <a:pt x="29" y="10"/>
                    <a:pt x="34" y="10"/>
                    <a:pt x="40" y="7"/>
                  </a:cubicBezTo>
                  <a:cubicBezTo>
                    <a:pt x="42" y="6"/>
                    <a:pt x="42" y="2"/>
                    <a:pt x="3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FD57B1C8-B3D1-B1D8-4D97-767BF4C47F11}"/>
                </a:ext>
              </a:extLst>
            </p:cNvPr>
            <p:cNvSpPr/>
            <p:nvPr/>
          </p:nvSpPr>
          <p:spPr bwMode="auto">
            <a:xfrm>
              <a:off x="2547" y="285"/>
              <a:ext cx="67" cy="24"/>
            </a:xfrm>
            <a:custGeom>
              <a:avLst/>
              <a:gdLst>
                <a:gd name="T0" fmla="*/ 27 w 28"/>
                <a:gd name="T1" fmla="*/ 3 h 10"/>
                <a:gd name="T2" fmla="*/ 17 w 28"/>
                <a:gd name="T3" fmla="*/ 1 h 10"/>
                <a:gd name="T4" fmla="*/ 4 w 28"/>
                <a:gd name="T5" fmla="*/ 2 h 10"/>
                <a:gd name="T6" fmla="*/ 4 w 28"/>
                <a:gd name="T7" fmla="*/ 8 h 10"/>
                <a:gd name="T8" fmla="*/ 17 w 28"/>
                <a:gd name="T9" fmla="*/ 9 h 10"/>
                <a:gd name="T10" fmla="*/ 27 w 28"/>
                <a:gd name="T11" fmla="*/ 7 h 10"/>
                <a:gd name="T12" fmla="*/ 27 w 28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0">
                  <a:moveTo>
                    <a:pt x="27" y="3"/>
                  </a:moveTo>
                  <a:cubicBezTo>
                    <a:pt x="24" y="0"/>
                    <a:pt x="20" y="1"/>
                    <a:pt x="17" y="1"/>
                  </a:cubicBezTo>
                  <a:cubicBezTo>
                    <a:pt x="13" y="1"/>
                    <a:pt x="9" y="1"/>
                    <a:pt x="4" y="2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9" y="9"/>
                    <a:pt x="13" y="9"/>
                    <a:pt x="17" y="9"/>
                  </a:cubicBezTo>
                  <a:cubicBezTo>
                    <a:pt x="20" y="9"/>
                    <a:pt x="24" y="10"/>
                    <a:pt x="27" y="7"/>
                  </a:cubicBezTo>
                  <a:cubicBezTo>
                    <a:pt x="28" y="6"/>
                    <a:pt x="28" y="4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761CA4F8-19DE-E00C-32C2-E2D0A1127254}"/>
                </a:ext>
              </a:extLst>
            </p:cNvPr>
            <p:cNvSpPr/>
            <p:nvPr/>
          </p:nvSpPr>
          <p:spPr bwMode="auto">
            <a:xfrm>
              <a:off x="2663" y="290"/>
              <a:ext cx="79" cy="24"/>
            </a:xfrm>
            <a:custGeom>
              <a:avLst/>
              <a:gdLst>
                <a:gd name="T0" fmla="*/ 31 w 33"/>
                <a:gd name="T1" fmla="*/ 2 h 10"/>
                <a:gd name="T2" fmla="*/ 19 w 33"/>
                <a:gd name="T3" fmla="*/ 1 h 10"/>
                <a:gd name="T4" fmla="*/ 4 w 33"/>
                <a:gd name="T5" fmla="*/ 2 h 10"/>
                <a:gd name="T6" fmla="*/ 4 w 33"/>
                <a:gd name="T7" fmla="*/ 9 h 10"/>
                <a:gd name="T8" fmla="*/ 19 w 33"/>
                <a:gd name="T9" fmla="*/ 10 h 10"/>
                <a:gd name="T10" fmla="*/ 31 w 33"/>
                <a:gd name="T11" fmla="*/ 8 h 10"/>
                <a:gd name="T12" fmla="*/ 31 w 33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0">
                  <a:moveTo>
                    <a:pt x="31" y="2"/>
                  </a:moveTo>
                  <a:cubicBezTo>
                    <a:pt x="27" y="0"/>
                    <a:pt x="23" y="1"/>
                    <a:pt x="19" y="1"/>
                  </a:cubicBezTo>
                  <a:cubicBezTo>
                    <a:pt x="14" y="1"/>
                    <a:pt x="9" y="1"/>
                    <a:pt x="4" y="2"/>
                  </a:cubicBezTo>
                  <a:cubicBezTo>
                    <a:pt x="0" y="2"/>
                    <a:pt x="0" y="8"/>
                    <a:pt x="4" y="9"/>
                  </a:cubicBezTo>
                  <a:cubicBezTo>
                    <a:pt x="9" y="9"/>
                    <a:pt x="14" y="9"/>
                    <a:pt x="19" y="10"/>
                  </a:cubicBezTo>
                  <a:cubicBezTo>
                    <a:pt x="23" y="10"/>
                    <a:pt x="27" y="10"/>
                    <a:pt x="31" y="8"/>
                  </a:cubicBezTo>
                  <a:cubicBezTo>
                    <a:pt x="33" y="7"/>
                    <a:pt x="33" y="3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F23377F7-3576-216C-0843-E38A38F3972B}"/>
                </a:ext>
              </a:extLst>
            </p:cNvPr>
            <p:cNvSpPr/>
            <p:nvPr/>
          </p:nvSpPr>
          <p:spPr bwMode="auto">
            <a:xfrm>
              <a:off x="2784" y="290"/>
              <a:ext cx="83" cy="28"/>
            </a:xfrm>
            <a:custGeom>
              <a:avLst/>
              <a:gdLst>
                <a:gd name="T0" fmla="*/ 32 w 35"/>
                <a:gd name="T1" fmla="*/ 1 h 12"/>
                <a:gd name="T2" fmla="*/ 19 w 35"/>
                <a:gd name="T3" fmla="*/ 2 h 12"/>
                <a:gd name="T4" fmla="*/ 5 w 35"/>
                <a:gd name="T5" fmla="*/ 2 h 12"/>
                <a:gd name="T6" fmla="*/ 4 w 35"/>
                <a:gd name="T7" fmla="*/ 8 h 12"/>
                <a:gd name="T8" fmla="*/ 33 w 35"/>
                <a:gd name="T9" fmla="*/ 7 h 12"/>
                <a:gd name="T10" fmla="*/ 32 w 35"/>
                <a:gd name="T1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2">
                  <a:moveTo>
                    <a:pt x="32" y="1"/>
                  </a:moveTo>
                  <a:cubicBezTo>
                    <a:pt x="28" y="0"/>
                    <a:pt x="23" y="1"/>
                    <a:pt x="19" y="2"/>
                  </a:cubicBezTo>
                  <a:cubicBezTo>
                    <a:pt x="14" y="2"/>
                    <a:pt x="9" y="2"/>
                    <a:pt x="5" y="2"/>
                  </a:cubicBezTo>
                  <a:cubicBezTo>
                    <a:pt x="1" y="2"/>
                    <a:pt x="0" y="7"/>
                    <a:pt x="4" y="8"/>
                  </a:cubicBezTo>
                  <a:cubicBezTo>
                    <a:pt x="12" y="10"/>
                    <a:pt x="25" y="12"/>
                    <a:pt x="33" y="7"/>
                  </a:cubicBezTo>
                  <a:cubicBezTo>
                    <a:pt x="35" y="5"/>
                    <a:pt x="35" y="2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216628FD-4C21-E715-430E-152E9D9F47F5}"/>
                </a:ext>
              </a:extLst>
            </p:cNvPr>
            <p:cNvSpPr/>
            <p:nvPr/>
          </p:nvSpPr>
          <p:spPr bwMode="auto">
            <a:xfrm>
              <a:off x="2907" y="283"/>
              <a:ext cx="76" cy="28"/>
            </a:xfrm>
            <a:custGeom>
              <a:avLst/>
              <a:gdLst>
                <a:gd name="T0" fmla="*/ 29 w 32"/>
                <a:gd name="T1" fmla="*/ 1 h 12"/>
                <a:gd name="T2" fmla="*/ 18 w 32"/>
                <a:gd name="T3" fmla="*/ 2 h 12"/>
                <a:gd name="T4" fmla="*/ 4 w 32"/>
                <a:gd name="T5" fmla="*/ 3 h 12"/>
                <a:gd name="T6" fmla="*/ 3 w 32"/>
                <a:gd name="T7" fmla="*/ 9 h 12"/>
                <a:gd name="T8" fmla="*/ 31 w 32"/>
                <a:gd name="T9" fmla="*/ 6 h 12"/>
                <a:gd name="T10" fmla="*/ 29 w 32"/>
                <a:gd name="T1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2">
                  <a:moveTo>
                    <a:pt x="29" y="1"/>
                  </a:moveTo>
                  <a:cubicBezTo>
                    <a:pt x="25" y="0"/>
                    <a:pt x="22" y="1"/>
                    <a:pt x="18" y="2"/>
                  </a:cubicBezTo>
                  <a:cubicBezTo>
                    <a:pt x="13" y="3"/>
                    <a:pt x="8" y="3"/>
                    <a:pt x="4" y="3"/>
                  </a:cubicBezTo>
                  <a:cubicBezTo>
                    <a:pt x="0" y="3"/>
                    <a:pt x="0" y="8"/>
                    <a:pt x="3" y="9"/>
                  </a:cubicBezTo>
                  <a:cubicBezTo>
                    <a:pt x="10" y="11"/>
                    <a:pt x="24" y="12"/>
                    <a:pt x="31" y="6"/>
                  </a:cubicBezTo>
                  <a:cubicBezTo>
                    <a:pt x="32" y="5"/>
                    <a:pt x="32" y="1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FBD596C6-DC53-2B1F-00F9-F2007CAAE713}"/>
                </a:ext>
              </a:extLst>
            </p:cNvPr>
            <p:cNvSpPr/>
            <p:nvPr/>
          </p:nvSpPr>
          <p:spPr bwMode="auto">
            <a:xfrm>
              <a:off x="3009" y="278"/>
              <a:ext cx="81" cy="26"/>
            </a:xfrm>
            <a:custGeom>
              <a:avLst/>
              <a:gdLst>
                <a:gd name="T0" fmla="*/ 31 w 34"/>
                <a:gd name="T1" fmla="*/ 1 h 11"/>
                <a:gd name="T2" fmla="*/ 19 w 34"/>
                <a:gd name="T3" fmla="*/ 2 h 11"/>
                <a:gd name="T4" fmla="*/ 5 w 34"/>
                <a:gd name="T5" fmla="*/ 2 h 11"/>
                <a:gd name="T6" fmla="*/ 4 w 34"/>
                <a:gd name="T7" fmla="*/ 9 h 11"/>
                <a:gd name="T8" fmla="*/ 19 w 34"/>
                <a:gd name="T9" fmla="*/ 10 h 11"/>
                <a:gd name="T10" fmla="*/ 32 w 34"/>
                <a:gd name="T11" fmla="*/ 7 h 11"/>
                <a:gd name="T12" fmla="*/ 31 w 34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1" y="1"/>
                  </a:moveTo>
                  <a:cubicBezTo>
                    <a:pt x="27" y="0"/>
                    <a:pt x="23" y="1"/>
                    <a:pt x="19" y="2"/>
                  </a:cubicBezTo>
                  <a:cubicBezTo>
                    <a:pt x="14" y="2"/>
                    <a:pt x="10" y="2"/>
                    <a:pt x="5" y="2"/>
                  </a:cubicBezTo>
                  <a:cubicBezTo>
                    <a:pt x="1" y="2"/>
                    <a:pt x="0" y="8"/>
                    <a:pt x="4" y="9"/>
                  </a:cubicBezTo>
                  <a:cubicBezTo>
                    <a:pt x="9" y="10"/>
                    <a:pt x="14" y="11"/>
                    <a:pt x="19" y="10"/>
                  </a:cubicBezTo>
                  <a:cubicBezTo>
                    <a:pt x="24" y="10"/>
                    <a:pt x="29" y="10"/>
                    <a:pt x="32" y="7"/>
                  </a:cubicBezTo>
                  <a:cubicBezTo>
                    <a:pt x="34" y="5"/>
                    <a:pt x="33" y="2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646BA126-5AE2-428E-A409-94E41482F598}"/>
                </a:ext>
              </a:extLst>
            </p:cNvPr>
            <p:cNvSpPr/>
            <p:nvPr/>
          </p:nvSpPr>
          <p:spPr bwMode="auto">
            <a:xfrm>
              <a:off x="3135" y="280"/>
              <a:ext cx="66" cy="24"/>
            </a:xfrm>
            <a:custGeom>
              <a:avLst/>
              <a:gdLst>
                <a:gd name="T0" fmla="*/ 25 w 28"/>
                <a:gd name="T1" fmla="*/ 2 h 10"/>
                <a:gd name="T2" fmla="*/ 14 w 28"/>
                <a:gd name="T3" fmla="*/ 1 h 10"/>
                <a:gd name="T4" fmla="*/ 3 w 28"/>
                <a:gd name="T5" fmla="*/ 2 h 10"/>
                <a:gd name="T6" fmla="*/ 3 w 28"/>
                <a:gd name="T7" fmla="*/ 8 h 10"/>
                <a:gd name="T8" fmla="*/ 14 w 28"/>
                <a:gd name="T9" fmla="*/ 9 h 10"/>
                <a:gd name="T10" fmla="*/ 25 w 28"/>
                <a:gd name="T11" fmla="*/ 8 h 10"/>
                <a:gd name="T12" fmla="*/ 25 w 28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0">
                  <a:moveTo>
                    <a:pt x="25" y="2"/>
                  </a:moveTo>
                  <a:cubicBezTo>
                    <a:pt x="22" y="0"/>
                    <a:pt x="18" y="0"/>
                    <a:pt x="14" y="1"/>
                  </a:cubicBezTo>
                  <a:cubicBezTo>
                    <a:pt x="10" y="1"/>
                    <a:pt x="6" y="1"/>
                    <a:pt x="3" y="2"/>
                  </a:cubicBezTo>
                  <a:cubicBezTo>
                    <a:pt x="0" y="2"/>
                    <a:pt x="0" y="7"/>
                    <a:pt x="3" y="8"/>
                  </a:cubicBezTo>
                  <a:cubicBezTo>
                    <a:pt x="6" y="8"/>
                    <a:pt x="10" y="9"/>
                    <a:pt x="14" y="9"/>
                  </a:cubicBezTo>
                  <a:cubicBezTo>
                    <a:pt x="18" y="9"/>
                    <a:pt x="22" y="10"/>
                    <a:pt x="25" y="8"/>
                  </a:cubicBezTo>
                  <a:cubicBezTo>
                    <a:pt x="28" y="7"/>
                    <a:pt x="28" y="3"/>
                    <a:pt x="2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5B5AE5ED-3D58-CA18-1933-96DC18AE539A}"/>
                </a:ext>
              </a:extLst>
            </p:cNvPr>
            <p:cNvSpPr/>
            <p:nvPr/>
          </p:nvSpPr>
          <p:spPr bwMode="auto">
            <a:xfrm>
              <a:off x="4752" y="283"/>
              <a:ext cx="68" cy="19"/>
            </a:xfrm>
            <a:custGeom>
              <a:avLst/>
              <a:gdLst>
                <a:gd name="T0" fmla="*/ 27 w 29"/>
                <a:gd name="T1" fmla="*/ 1 h 8"/>
                <a:gd name="T2" fmla="*/ 16 w 29"/>
                <a:gd name="T3" fmla="*/ 0 h 8"/>
                <a:gd name="T4" fmla="*/ 3 w 29"/>
                <a:gd name="T5" fmla="*/ 1 h 8"/>
                <a:gd name="T6" fmla="*/ 3 w 29"/>
                <a:gd name="T7" fmla="*/ 7 h 8"/>
                <a:gd name="T8" fmla="*/ 16 w 29"/>
                <a:gd name="T9" fmla="*/ 7 h 8"/>
                <a:gd name="T10" fmla="*/ 27 w 29"/>
                <a:gd name="T11" fmla="*/ 6 h 8"/>
                <a:gd name="T12" fmla="*/ 27 w 29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8">
                  <a:moveTo>
                    <a:pt x="27" y="1"/>
                  </a:moveTo>
                  <a:cubicBezTo>
                    <a:pt x="24" y="0"/>
                    <a:pt x="20" y="0"/>
                    <a:pt x="16" y="0"/>
                  </a:cubicBezTo>
                  <a:cubicBezTo>
                    <a:pt x="12" y="1"/>
                    <a:pt x="8" y="1"/>
                    <a:pt x="3" y="1"/>
                  </a:cubicBezTo>
                  <a:cubicBezTo>
                    <a:pt x="0" y="1"/>
                    <a:pt x="0" y="6"/>
                    <a:pt x="3" y="7"/>
                  </a:cubicBezTo>
                  <a:cubicBezTo>
                    <a:pt x="8" y="7"/>
                    <a:pt x="12" y="7"/>
                    <a:pt x="16" y="7"/>
                  </a:cubicBezTo>
                  <a:cubicBezTo>
                    <a:pt x="20" y="7"/>
                    <a:pt x="24" y="8"/>
                    <a:pt x="27" y="6"/>
                  </a:cubicBezTo>
                  <a:cubicBezTo>
                    <a:pt x="29" y="5"/>
                    <a:pt x="29" y="2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41B34259-975E-FCB7-837A-562C01DFCA87}"/>
                </a:ext>
              </a:extLst>
            </p:cNvPr>
            <p:cNvSpPr/>
            <p:nvPr/>
          </p:nvSpPr>
          <p:spPr bwMode="auto">
            <a:xfrm>
              <a:off x="4865" y="280"/>
              <a:ext cx="83" cy="24"/>
            </a:xfrm>
            <a:custGeom>
              <a:avLst/>
              <a:gdLst>
                <a:gd name="T0" fmla="*/ 32 w 35"/>
                <a:gd name="T1" fmla="*/ 1 h 10"/>
                <a:gd name="T2" fmla="*/ 19 w 35"/>
                <a:gd name="T3" fmla="*/ 1 h 10"/>
                <a:gd name="T4" fmla="*/ 4 w 35"/>
                <a:gd name="T5" fmla="*/ 2 h 10"/>
                <a:gd name="T6" fmla="*/ 4 w 35"/>
                <a:gd name="T7" fmla="*/ 8 h 10"/>
                <a:gd name="T8" fmla="*/ 19 w 35"/>
                <a:gd name="T9" fmla="*/ 9 h 10"/>
                <a:gd name="T10" fmla="*/ 32 w 35"/>
                <a:gd name="T11" fmla="*/ 8 h 10"/>
                <a:gd name="T12" fmla="*/ 32 w 35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0">
                  <a:moveTo>
                    <a:pt x="32" y="1"/>
                  </a:moveTo>
                  <a:cubicBezTo>
                    <a:pt x="28" y="0"/>
                    <a:pt x="23" y="1"/>
                    <a:pt x="19" y="1"/>
                  </a:cubicBezTo>
                  <a:cubicBezTo>
                    <a:pt x="14" y="1"/>
                    <a:pt x="9" y="2"/>
                    <a:pt x="4" y="2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9" y="8"/>
                    <a:pt x="14" y="8"/>
                    <a:pt x="19" y="9"/>
                  </a:cubicBezTo>
                  <a:cubicBezTo>
                    <a:pt x="23" y="9"/>
                    <a:pt x="28" y="10"/>
                    <a:pt x="32" y="8"/>
                  </a:cubicBezTo>
                  <a:cubicBezTo>
                    <a:pt x="35" y="7"/>
                    <a:pt x="35" y="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59112AEA-BF1A-B74E-69D2-E2B824F52884}"/>
                </a:ext>
              </a:extLst>
            </p:cNvPr>
            <p:cNvSpPr/>
            <p:nvPr/>
          </p:nvSpPr>
          <p:spPr bwMode="auto">
            <a:xfrm>
              <a:off x="4989" y="276"/>
              <a:ext cx="75" cy="21"/>
            </a:xfrm>
            <a:custGeom>
              <a:avLst/>
              <a:gdLst>
                <a:gd name="T0" fmla="*/ 29 w 32"/>
                <a:gd name="T1" fmla="*/ 1 h 9"/>
                <a:gd name="T2" fmla="*/ 17 w 32"/>
                <a:gd name="T3" fmla="*/ 1 h 9"/>
                <a:gd name="T4" fmla="*/ 3 w 32"/>
                <a:gd name="T5" fmla="*/ 2 h 9"/>
                <a:gd name="T6" fmla="*/ 3 w 32"/>
                <a:gd name="T7" fmla="*/ 8 h 9"/>
                <a:gd name="T8" fmla="*/ 17 w 32"/>
                <a:gd name="T9" fmla="*/ 8 h 9"/>
                <a:gd name="T10" fmla="*/ 29 w 32"/>
                <a:gd name="T11" fmla="*/ 8 h 9"/>
                <a:gd name="T12" fmla="*/ 29 w 32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">
                  <a:moveTo>
                    <a:pt x="29" y="1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2" y="1"/>
                    <a:pt x="8" y="1"/>
                    <a:pt x="3" y="2"/>
                  </a:cubicBezTo>
                  <a:cubicBezTo>
                    <a:pt x="0" y="2"/>
                    <a:pt x="0" y="7"/>
                    <a:pt x="3" y="8"/>
                  </a:cubicBezTo>
                  <a:cubicBezTo>
                    <a:pt x="8" y="8"/>
                    <a:pt x="12" y="8"/>
                    <a:pt x="17" y="8"/>
                  </a:cubicBezTo>
                  <a:cubicBezTo>
                    <a:pt x="21" y="9"/>
                    <a:pt x="25" y="9"/>
                    <a:pt x="29" y="8"/>
                  </a:cubicBezTo>
                  <a:cubicBezTo>
                    <a:pt x="32" y="7"/>
                    <a:pt x="32" y="2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80604961-DD14-E232-FF18-0DE4671CCFF7}"/>
                </a:ext>
              </a:extLst>
            </p:cNvPr>
            <p:cNvSpPr/>
            <p:nvPr/>
          </p:nvSpPr>
          <p:spPr bwMode="auto">
            <a:xfrm>
              <a:off x="5116" y="264"/>
              <a:ext cx="81" cy="26"/>
            </a:xfrm>
            <a:custGeom>
              <a:avLst/>
              <a:gdLst>
                <a:gd name="T0" fmla="*/ 30 w 34"/>
                <a:gd name="T1" fmla="*/ 1 h 11"/>
                <a:gd name="T2" fmla="*/ 19 w 34"/>
                <a:gd name="T3" fmla="*/ 3 h 11"/>
                <a:gd name="T4" fmla="*/ 6 w 34"/>
                <a:gd name="T5" fmla="*/ 2 h 11"/>
                <a:gd name="T6" fmla="*/ 4 w 34"/>
                <a:gd name="T7" fmla="*/ 9 h 11"/>
                <a:gd name="T8" fmla="*/ 19 w 34"/>
                <a:gd name="T9" fmla="*/ 11 h 11"/>
                <a:gd name="T10" fmla="*/ 32 w 34"/>
                <a:gd name="T11" fmla="*/ 7 h 11"/>
                <a:gd name="T12" fmla="*/ 30 w 34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0" y="1"/>
                  </a:moveTo>
                  <a:cubicBezTo>
                    <a:pt x="26" y="0"/>
                    <a:pt x="23" y="2"/>
                    <a:pt x="19" y="3"/>
                  </a:cubicBezTo>
                  <a:cubicBezTo>
                    <a:pt x="15" y="3"/>
                    <a:pt x="10" y="3"/>
                    <a:pt x="6" y="2"/>
                  </a:cubicBezTo>
                  <a:cubicBezTo>
                    <a:pt x="2" y="2"/>
                    <a:pt x="0" y="7"/>
                    <a:pt x="4" y="9"/>
                  </a:cubicBezTo>
                  <a:cubicBezTo>
                    <a:pt x="9" y="10"/>
                    <a:pt x="14" y="11"/>
                    <a:pt x="19" y="11"/>
                  </a:cubicBezTo>
                  <a:cubicBezTo>
                    <a:pt x="23" y="11"/>
                    <a:pt x="29" y="11"/>
                    <a:pt x="32" y="7"/>
                  </a:cubicBezTo>
                  <a:cubicBezTo>
                    <a:pt x="34" y="5"/>
                    <a:pt x="33" y="1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278019F2-5885-8226-FE81-3F5EB4256E23}"/>
                </a:ext>
              </a:extLst>
            </p:cNvPr>
            <p:cNvSpPr/>
            <p:nvPr/>
          </p:nvSpPr>
          <p:spPr bwMode="auto">
            <a:xfrm>
              <a:off x="5240" y="252"/>
              <a:ext cx="82" cy="26"/>
            </a:xfrm>
            <a:custGeom>
              <a:avLst/>
              <a:gdLst>
                <a:gd name="T0" fmla="*/ 32 w 35"/>
                <a:gd name="T1" fmla="*/ 2 h 11"/>
                <a:gd name="T2" fmla="*/ 19 w 35"/>
                <a:gd name="T3" fmla="*/ 3 h 11"/>
                <a:gd name="T4" fmla="*/ 3 w 35"/>
                <a:gd name="T5" fmla="*/ 5 h 11"/>
                <a:gd name="T6" fmla="*/ 4 w 35"/>
                <a:gd name="T7" fmla="*/ 11 h 11"/>
                <a:gd name="T8" fmla="*/ 20 w 35"/>
                <a:gd name="T9" fmla="*/ 11 h 11"/>
                <a:gd name="T10" fmla="*/ 33 w 35"/>
                <a:gd name="T11" fmla="*/ 8 h 11"/>
                <a:gd name="T12" fmla="*/ 32 w 35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1">
                  <a:moveTo>
                    <a:pt x="32" y="2"/>
                  </a:moveTo>
                  <a:cubicBezTo>
                    <a:pt x="28" y="0"/>
                    <a:pt x="23" y="2"/>
                    <a:pt x="19" y="3"/>
                  </a:cubicBezTo>
                  <a:cubicBezTo>
                    <a:pt x="13" y="3"/>
                    <a:pt x="8" y="4"/>
                    <a:pt x="3" y="5"/>
                  </a:cubicBezTo>
                  <a:cubicBezTo>
                    <a:pt x="0" y="6"/>
                    <a:pt x="1" y="11"/>
                    <a:pt x="4" y="11"/>
                  </a:cubicBezTo>
                  <a:cubicBezTo>
                    <a:pt x="9" y="11"/>
                    <a:pt x="14" y="11"/>
                    <a:pt x="20" y="11"/>
                  </a:cubicBezTo>
                  <a:cubicBezTo>
                    <a:pt x="24" y="10"/>
                    <a:pt x="29" y="11"/>
                    <a:pt x="33" y="8"/>
                  </a:cubicBezTo>
                  <a:cubicBezTo>
                    <a:pt x="35" y="7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71877413-E458-56E6-222F-781F0F69416B}"/>
                </a:ext>
              </a:extLst>
            </p:cNvPr>
            <p:cNvSpPr/>
            <p:nvPr/>
          </p:nvSpPr>
          <p:spPr bwMode="auto">
            <a:xfrm>
              <a:off x="5356" y="245"/>
              <a:ext cx="66" cy="21"/>
            </a:xfrm>
            <a:custGeom>
              <a:avLst/>
              <a:gdLst>
                <a:gd name="T0" fmla="*/ 26 w 28"/>
                <a:gd name="T1" fmla="*/ 1 h 9"/>
                <a:gd name="T2" fmla="*/ 16 w 28"/>
                <a:gd name="T3" fmla="*/ 1 h 9"/>
                <a:gd name="T4" fmla="*/ 4 w 28"/>
                <a:gd name="T5" fmla="*/ 1 h 9"/>
                <a:gd name="T6" fmla="*/ 4 w 28"/>
                <a:gd name="T7" fmla="*/ 7 h 9"/>
                <a:gd name="T8" fmla="*/ 16 w 28"/>
                <a:gd name="T9" fmla="*/ 8 h 9"/>
                <a:gd name="T10" fmla="*/ 26 w 28"/>
                <a:gd name="T11" fmla="*/ 7 h 9"/>
                <a:gd name="T12" fmla="*/ 26 w 2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9">
                  <a:moveTo>
                    <a:pt x="26" y="1"/>
                  </a:moveTo>
                  <a:cubicBezTo>
                    <a:pt x="23" y="0"/>
                    <a:pt x="19" y="0"/>
                    <a:pt x="16" y="1"/>
                  </a:cubicBezTo>
                  <a:cubicBezTo>
                    <a:pt x="12" y="1"/>
                    <a:pt x="8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8" y="8"/>
                    <a:pt x="12" y="8"/>
                    <a:pt x="16" y="8"/>
                  </a:cubicBezTo>
                  <a:cubicBezTo>
                    <a:pt x="19" y="8"/>
                    <a:pt x="23" y="9"/>
                    <a:pt x="26" y="7"/>
                  </a:cubicBezTo>
                  <a:cubicBezTo>
                    <a:pt x="28" y="6"/>
                    <a:pt x="28" y="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665B5BEE-7F45-8A31-5460-42AE7E4CB731}"/>
                </a:ext>
              </a:extLst>
            </p:cNvPr>
            <p:cNvSpPr/>
            <p:nvPr/>
          </p:nvSpPr>
          <p:spPr bwMode="auto">
            <a:xfrm>
              <a:off x="2988" y="440"/>
              <a:ext cx="71" cy="24"/>
            </a:xfrm>
            <a:custGeom>
              <a:avLst/>
              <a:gdLst>
                <a:gd name="T0" fmla="*/ 26 w 30"/>
                <a:gd name="T1" fmla="*/ 1 h 10"/>
                <a:gd name="T2" fmla="*/ 13 w 30"/>
                <a:gd name="T3" fmla="*/ 1 h 10"/>
                <a:gd name="T4" fmla="*/ 2 w 30"/>
                <a:gd name="T5" fmla="*/ 2 h 10"/>
                <a:gd name="T6" fmla="*/ 1 w 30"/>
                <a:gd name="T7" fmla="*/ 5 h 10"/>
                <a:gd name="T8" fmla="*/ 13 w 30"/>
                <a:gd name="T9" fmla="*/ 9 h 10"/>
                <a:gd name="T10" fmla="*/ 27 w 30"/>
                <a:gd name="T11" fmla="*/ 7 h 10"/>
                <a:gd name="T12" fmla="*/ 26 w 30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26" y="1"/>
                  </a:moveTo>
                  <a:cubicBezTo>
                    <a:pt x="22" y="0"/>
                    <a:pt x="17" y="1"/>
                    <a:pt x="13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4" y="8"/>
                    <a:pt x="9" y="8"/>
                    <a:pt x="13" y="9"/>
                  </a:cubicBezTo>
                  <a:cubicBezTo>
                    <a:pt x="18" y="9"/>
                    <a:pt x="23" y="10"/>
                    <a:pt x="27" y="7"/>
                  </a:cubicBezTo>
                  <a:cubicBezTo>
                    <a:pt x="30" y="6"/>
                    <a:pt x="29" y="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Freeform 39">
              <a:extLst>
                <a:ext uri="{FF2B5EF4-FFF2-40B4-BE49-F238E27FC236}">
                  <a16:creationId xmlns:a16="http://schemas.microsoft.com/office/drawing/2014/main" id="{CD8E6551-43D7-D72A-B283-9B357B95A30D}"/>
                </a:ext>
              </a:extLst>
            </p:cNvPr>
            <p:cNvSpPr/>
            <p:nvPr/>
          </p:nvSpPr>
          <p:spPr bwMode="auto">
            <a:xfrm>
              <a:off x="3113" y="431"/>
              <a:ext cx="88" cy="28"/>
            </a:xfrm>
            <a:custGeom>
              <a:avLst/>
              <a:gdLst>
                <a:gd name="T0" fmla="*/ 33 w 37"/>
                <a:gd name="T1" fmla="*/ 3 h 12"/>
                <a:gd name="T2" fmla="*/ 3 w 37"/>
                <a:gd name="T3" fmla="*/ 6 h 12"/>
                <a:gd name="T4" fmla="*/ 4 w 37"/>
                <a:gd name="T5" fmla="*/ 11 h 12"/>
                <a:gd name="T6" fmla="*/ 19 w 37"/>
                <a:gd name="T7" fmla="*/ 10 h 12"/>
                <a:gd name="T8" fmla="*/ 33 w 37"/>
                <a:gd name="T9" fmla="*/ 9 h 12"/>
                <a:gd name="T10" fmla="*/ 33 w 37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2">
                  <a:moveTo>
                    <a:pt x="33" y="3"/>
                  </a:moveTo>
                  <a:cubicBezTo>
                    <a:pt x="25" y="0"/>
                    <a:pt x="11" y="4"/>
                    <a:pt x="3" y="6"/>
                  </a:cubicBezTo>
                  <a:cubicBezTo>
                    <a:pt x="0" y="7"/>
                    <a:pt x="1" y="12"/>
                    <a:pt x="4" y="11"/>
                  </a:cubicBezTo>
                  <a:cubicBezTo>
                    <a:pt x="9" y="11"/>
                    <a:pt x="14" y="10"/>
                    <a:pt x="19" y="10"/>
                  </a:cubicBezTo>
                  <a:cubicBezTo>
                    <a:pt x="24" y="10"/>
                    <a:pt x="29" y="11"/>
                    <a:pt x="33" y="9"/>
                  </a:cubicBezTo>
                  <a:cubicBezTo>
                    <a:pt x="37" y="9"/>
                    <a:pt x="36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Freeform 40">
              <a:extLst>
                <a:ext uri="{FF2B5EF4-FFF2-40B4-BE49-F238E27FC236}">
                  <a16:creationId xmlns:a16="http://schemas.microsoft.com/office/drawing/2014/main" id="{44557271-2AD3-6DBF-A293-148BB4BFB772}"/>
                </a:ext>
              </a:extLst>
            </p:cNvPr>
            <p:cNvSpPr/>
            <p:nvPr/>
          </p:nvSpPr>
          <p:spPr bwMode="auto">
            <a:xfrm>
              <a:off x="3267" y="421"/>
              <a:ext cx="88" cy="29"/>
            </a:xfrm>
            <a:custGeom>
              <a:avLst/>
              <a:gdLst>
                <a:gd name="T0" fmla="*/ 34 w 37"/>
                <a:gd name="T1" fmla="*/ 3 h 12"/>
                <a:gd name="T2" fmla="*/ 15 w 37"/>
                <a:gd name="T3" fmla="*/ 1 h 12"/>
                <a:gd name="T4" fmla="*/ 1 w 37"/>
                <a:gd name="T5" fmla="*/ 4 h 12"/>
                <a:gd name="T6" fmla="*/ 0 w 37"/>
                <a:gd name="T7" fmla="*/ 8 h 12"/>
                <a:gd name="T8" fmla="*/ 4 w 37"/>
                <a:gd name="T9" fmla="*/ 10 h 12"/>
                <a:gd name="T10" fmla="*/ 4 w 37"/>
                <a:gd name="T11" fmla="*/ 10 h 12"/>
                <a:gd name="T12" fmla="*/ 15 w 37"/>
                <a:gd name="T13" fmla="*/ 10 h 12"/>
                <a:gd name="T14" fmla="*/ 33 w 37"/>
                <a:gd name="T15" fmla="*/ 10 h 12"/>
                <a:gd name="T16" fmla="*/ 34 w 37"/>
                <a:gd name="T1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2">
                  <a:moveTo>
                    <a:pt x="34" y="3"/>
                  </a:moveTo>
                  <a:cubicBezTo>
                    <a:pt x="28" y="0"/>
                    <a:pt x="21" y="1"/>
                    <a:pt x="15" y="1"/>
                  </a:cubicBezTo>
                  <a:cubicBezTo>
                    <a:pt x="11" y="1"/>
                    <a:pt x="4" y="1"/>
                    <a:pt x="1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1" y="10"/>
                    <a:pt x="2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8" y="10"/>
                    <a:pt x="12" y="10"/>
                    <a:pt x="15" y="10"/>
                  </a:cubicBezTo>
                  <a:cubicBezTo>
                    <a:pt x="21" y="11"/>
                    <a:pt x="28" y="12"/>
                    <a:pt x="33" y="10"/>
                  </a:cubicBezTo>
                  <a:cubicBezTo>
                    <a:pt x="36" y="9"/>
                    <a:pt x="37" y="5"/>
                    <a:pt x="3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Freeform 41">
              <a:extLst>
                <a:ext uri="{FF2B5EF4-FFF2-40B4-BE49-F238E27FC236}">
                  <a16:creationId xmlns:a16="http://schemas.microsoft.com/office/drawing/2014/main" id="{081A7EFA-AB12-AD6E-4350-2BF1C80B76BC}"/>
                </a:ext>
              </a:extLst>
            </p:cNvPr>
            <p:cNvSpPr/>
            <p:nvPr/>
          </p:nvSpPr>
          <p:spPr bwMode="auto">
            <a:xfrm>
              <a:off x="3400" y="421"/>
              <a:ext cx="80" cy="26"/>
            </a:xfrm>
            <a:custGeom>
              <a:avLst/>
              <a:gdLst>
                <a:gd name="T0" fmla="*/ 31 w 34"/>
                <a:gd name="T1" fmla="*/ 3 h 11"/>
                <a:gd name="T2" fmla="*/ 19 w 34"/>
                <a:gd name="T3" fmla="*/ 1 h 11"/>
                <a:gd name="T4" fmla="*/ 5 w 34"/>
                <a:gd name="T5" fmla="*/ 0 h 11"/>
                <a:gd name="T6" fmla="*/ 4 w 34"/>
                <a:gd name="T7" fmla="*/ 6 h 11"/>
                <a:gd name="T8" fmla="*/ 18 w 34"/>
                <a:gd name="T9" fmla="*/ 9 h 11"/>
                <a:gd name="T10" fmla="*/ 30 w 34"/>
                <a:gd name="T11" fmla="*/ 9 h 11"/>
                <a:gd name="T12" fmla="*/ 31 w 34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1" y="3"/>
                  </a:moveTo>
                  <a:cubicBezTo>
                    <a:pt x="27" y="1"/>
                    <a:pt x="23" y="1"/>
                    <a:pt x="19" y="1"/>
                  </a:cubicBezTo>
                  <a:cubicBezTo>
                    <a:pt x="14" y="1"/>
                    <a:pt x="10" y="0"/>
                    <a:pt x="5" y="0"/>
                  </a:cubicBezTo>
                  <a:cubicBezTo>
                    <a:pt x="1" y="0"/>
                    <a:pt x="0" y="6"/>
                    <a:pt x="4" y="6"/>
                  </a:cubicBezTo>
                  <a:cubicBezTo>
                    <a:pt x="9" y="7"/>
                    <a:pt x="13" y="8"/>
                    <a:pt x="18" y="9"/>
                  </a:cubicBezTo>
                  <a:cubicBezTo>
                    <a:pt x="22" y="9"/>
                    <a:pt x="26" y="11"/>
                    <a:pt x="30" y="9"/>
                  </a:cubicBezTo>
                  <a:cubicBezTo>
                    <a:pt x="33" y="9"/>
                    <a:pt x="34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Freeform 42">
              <a:extLst>
                <a:ext uri="{FF2B5EF4-FFF2-40B4-BE49-F238E27FC236}">
                  <a16:creationId xmlns:a16="http://schemas.microsoft.com/office/drawing/2014/main" id="{93413694-33A0-422E-FDB5-F161DC1F375B}"/>
                </a:ext>
              </a:extLst>
            </p:cNvPr>
            <p:cNvSpPr/>
            <p:nvPr/>
          </p:nvSpPr>
          <p:spPr bwMode="auto">
            <a:xfrm>
              <a:off x="3535" y="411"/>
              <a:ext cx="71" cy="27"/>
            </a:xfrm>
            <a:custGeom>
              <a:avLst/>
              <a:gdLst>
                <a:gd name="T0" fmla="*/ 27 w 30"/>
                <a:gd name="T1" fmla="*/ 2 h 11"/>
                <a:gd name="T2" fmla="*/ 13 w 30"/>
                <a:gd name="T3" fmla="*/ 2 h 11"/>
                <a:gd name="T4" fmla="*/ 0 w 30"/>
                <a:gd name="T5" fmla="*/ 4 h 11"/>
                <a:gd name="T6" fmla="*/ 0 w 30"/>
                <a:gd name="T7" fmla="*/ 7 h 11"/>
                <a:gd name="T8" fmla="*/ 13 w 30"/>
                <a:gd name="T9" fmla="*/ 9 h 11"/>
                <a:gd name="T10" fmla="*/ 27 w 30"/>
                <a:gd name="T11" fmla="*/ 8 h 11"/>
                <a:gd name="T12" fmla="*/ 27 w 30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">
                  <a:moveTo>
                    <a:pt x="27" y="2"/>
                  </a:moveTo>
                  <a:cubicBezTo>
                    <a:pt x="23" y="0"/>
                    <a:pt x="18" y="1"/>
                    <a:pt x="13" y="2"/>
                  </a:cubicBezTo>
                  <a:cubicBezTo>
                    <a:pt x="9" y="2"/>
                    <a:pt x="4" y="2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4" y="9"/>
                    <a:pt x="9" y="9"/>
                    <a:pt x="13" y="9"/>
                  </a:cubicBezTo>
                  <a:cubicBezTo>
                    <a:pt x="18" y="10"/>
                    <a:pt x="23" y="11"/>
                    <a:pt x="27" y="8"/>
                  </a:cubicBezTo>
                  <a:cubicBezTo>
                    <a:pt x="30" y="7"/>
                    <a:pt x="30" y="4"/>
                    <a:pt x="2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Freeform 43">
              <a:extLst>
                <a:ext uri="{FF2B5EF4-FFF2-40B4-BE49-F238E27FC236}">
                  <a16:creationId xmlns:a16="http://schemas.microsoft.com/office/drawing/2014/main" id="{3A6154DF-56D2-52FB-AF17-5CCCB74CCD2D}"/>
                </a:ext>
              </a:extLst>
            </p:cNvPr>
            <p:cNvSpPr/>
            <p:nvPr/>
          </p:nvSpPr>
          <p:spPr bwMode="auto">
            <a:xfrm>
              <a:off x="3672" y="407"/>
              <a:ext cx="71" cy="26"/>
            </a:xfrm>
            <a:custGeom>
              <a:avLst/>
              <a:gdLst>
                <a:gd name="T0" fmla="*/ 27 w 30"/>
                <a:gd name="T1" fmla="*/ 1 h 11"/>
                <a:gd name="T2" fmla="*/ 12 w 30"/>
                <a:gd name="T3" fmla="*/ 1 h 11"/>
                <a:gd name="T4" fmla="*/ 6 w 30"/>
                <a:gd name="T5" fmla="*/ 2 h 11"/>
                <a:gd name="T6" fmla="*/ 1 w 30"/>
                <a:gd name="T7" fmla="*/ 4 h 11"/>
                <a:gd name="T8" fmla="*/ 1 w 30"/>
                <a:gd name="T9" fmla="*/ 6 h 11"/>
                <a:gd name="T10" fmla="*/ 6 w 30"/>
                <a:gd name="T11" fmla="*/ 8 h 11"/>
                <a:gd name="T12" fmla="*/ 12 w 30"/>
                <a:gd name="T13" fmla="*/ 9 h 11"/>
                <a:gd name="T14" fmla="*/ 27 w 30"/>
                <a:gd name="T15" fmla="*/ 9 h 11"/>
                <a:gd name="T16" fmla="*/ 27 w 30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1">
                  <a:moveTo>
                    <a:pt x="27" y="1"/>
                  </a:moveTo>
                  <a:cubicBezTo>
                    <a:pt x="22" y="0"/>
                    <a:pt x="17" y="1"/>
                    <a:pt x="12" y="1"/>
                  </a:cubicBezTo>
                  <a:cubicBezTo>
                    <a:pt x="10" y="2"/>
                    <a:pt x="8" y="2"/>
                    <a:pt x="6" y="2"/>
                  </a:cubicBezTo>
                  <a:cubicBezTo>
                    <a:pt x="3" y="2"/>
                    <a:pt x="3" y="3"/>
                    <a:pt x="1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3" y="7"/>
                    <a:pt x="3" y="8"/>
                    <a:pt x="6" y="8"/>
                  </a:cubicBezTo>
                  <a:cubicBezTo>
                    <a:pt x="8" y="9"/>
                    <a:pt x="10" y="9"/>
                    <a:pt x="12" y="9"/>
                  </a:cubicBezTo>
                  <a:cubicBezTo>
                    <a:pt x="17" y="9"/>
                    <a:pt x="22" y="11"/>
                    <a:pt x="27" y="9"/>
                  </a:cubicBezTo>
                  <a:cubicBezTo>
                    <a:pt x="30" y="8"/>
                    <a:pt x="30" y="3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Freeform 44">
              <a:extLst>
                <a:ext uri="{FF2B5EF4-FFF2-40B4-BE49-F238E27FC236}">
                  <a16:creationId xmlns:a16="http://schemas.microsoft.com/office/drawing/2014/main" id="{68275532-71D0-F1C4-1886-E81D44ABC562}"/>
                </a:ext>
              </a:extLst>
            </p:cNvPr>
            <p:cNvSpPr/>
            <p:nvPr/>
          </p:nvSpPr>
          <p:spPr bwMode="auto">
            <a:xfrm>
              <a:off x="3791" y="397"/>
              <a:ext cx="94" cy="26"/>
            </a:xfrm>
            <a:custGeom>
              <a:avLst/>
              <a:gdLst>
                <a:gd name="T0" fmla="*/ 37 w 40"/>
                <a:gd name="T1" fmla="*/ 4 h 11"/>
                <a:gd name="T2" fmla="*/ 21 w 40"/>
                <a:gd name="T3" fmla="*/ 0 h 11"/>
                <a:gd name="T4" fmla="*/ 4 w 40"/>
                <a:gd name="T5" fmla="*/ 2 h 11"/>
                <a:gd name="T6" fmla="*/ 4 w 40"/>
                <a:gd name="T7" fmla="*/ 8 h 11"/>
                <a:gd name="T8" fmla="*/ 21 w 40"/>
                <a:gd name="T9" fmla="*/ 9 h 11"/>
                <a:gd name="T10" fmla="*/ 37 w 40"/>
                <a:gd name="T11" fmla="*/ 10 h 11"/>
                <a:gd name="T12" fmla="*/ 37 w 40"/>
                <a:gd name="T1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1">
                  <a:moveTo>
                    <a:pt x="37" y="4"/>
                  </a:moveTo>
                  <a:cubicBezTo>
                    <a:pt x="33" y="1"/>
                    <a:pt x="26" y="1"/>
                    <a:pt x="21" y="0"/>
                  </a:cubicBezTo>
                  <a:cubicBezTo>
                    <a:pt x="15" y="0"/>
                    <a:pt x="9" y="1"/>
                    <a:pt x="4" y="2"/>
                  </a:cubicBezTo>
                  <a:cubicBezTo>
                    <a:pt x="0" y="2"/>
                    <a:pt x="1" y="8"/>
                    <a:pt x="4" y="8"/>
                  </a:cubicBezTo>
                  <a:cubicBezTo>
                    <a:pt x="10" y="8"/>
                    <a:pt x="16" y="8"/>
                    <a:pt x="21" y="9"/>
                  </a:cubicBezTo>
                  <a:cubicBezTo>
                    <a:pt x="26" y="9"/>
                    <a:pt x="31" y="11"/>
                    <a:pt x="37" y="10"/>
                  </a:cubicBezTo>
                  <a:cubicBezTo>
                    <a:pt x="40" y="9"/>
                    <a:pt x="40" y="5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17FA3BDC-F491-1475-790A-0B15FBDE8715}"/>
                </a:ext>
              </a:extLst>
            </p:cNvPr>
            <p:cNvSpPr/>
            <p:nvPr/>
          </p:nvSpPr>
          <p:spPr bwMode="auto">
            <a:xfrm>
              <a:off x="3937" y="402"/>
              <a:ext cx="86" cy="26"/>
            </a:xfrm>
            <a:custGeom>
              <a:avLst/>
              <a:gdLst>
                <a:gd name="T0" fmla="*/ 33 w 36"/>
                <a:gd name="T1" fmla="*/ 2 h 11"/>
                <a:gd name="T2" fmla="*/ 19 w 36"/>
                <a:gd name="T3" fmla="*/ 1 h 11"/>
                <a:gd name="T4" fmla="*/ 4 w 36"/>
                <a:gd name="T5" fmla="*/ 4 h 11"/>
                <a:gd name="T6" fmla="*/ 5 w 36"/>
                <a:gd name="T7" fmla="*/ 10 h 11"/>
                <a:gd name="T8" fmla="*/ 20 w 36"/>
                <a:gd name="T9" fmla="*/ 9 h 11"/>
                <a:gd name="T10" fmla="*/ 32 w 36"/>
                <a:gd name="T11" fmla="*/ 9 h 11"/>
                <a:gd name="T12" fmla="*/ 33 w 36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3" y="2"/>
                  </a:moveTo>
                  <a:cubicBezTo>
                    <a:pt x="29" y="0"/>
                    <a:pt x="24" y="0"/>
                    <a:pt x="19" y="1"/>
                  </a:cubicBezTo>
                  <a:cubicBezTo>
                    <a:pt x="14" y="1"/>
                    <a:pt x="9" y="2"/>
                    <a:pt x="4" y="4"/>
                  </a:cubicBezTo>
                  <a:cubicBezTo>
                    <a:pt x="0" y="5"/>
                    <a:pt x="2" y="11"/>
                    <a:pt x="5" y="10"/>
                  </a:cubicBezTo>
                  <a:cubicBezTo>
                    <a:pt x="10" y="9"/>
                    <a:pt x="15" y="9"/>
                    <a:pt x="20" y="9"/>
                  </a:cubicBezTo>
                  <a:cubicBezTo>
                    <a:pt x="24" y="9"/>
                    <a:pt x="28" y="10"/>
                    <a:pt x="32" y="9"/>
                  </a:cubicBezTo>
                  <a:cubicBezTo>
                    <a:pt x="35" y="8"/>
                    <a:pt x="36" y="4"/>
                    <a:pt x="3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9C692AFB-3770-AD24-90CA-1D38F4B435A4}"/>
                </a:ext>
              </a:extLst>
            </p:cNvPr>
            <p:cNvSpPr/>
            <p:nvPr/>
          </p:nvSpPr>
          <p:spPr bwMode="auto">
            <a:xfrm>
              <a:off x="4086" y="409"/>
              <a:ext cx="83" cy="29"/>
            </a:xfrm>
            <a:custGeom>
              <a:avLst/>
              <a:gdLst>
                <a:gd name="T0" fmla="*/ 32 w 35"/>
                <a:gd name="T1" fmla="*/ 4 h 12"/>
                <a:gd name="T2" fmla="*/ 16 w 35"/>
                <a:gd name="T3" fmla="*/ 1 h 12"/>
                <a:gd name="T4" fmla="*/ 1 w 35"/>
                <a:gd name="T5" fmla="*/ 3 h 12"/>
                <a:gd name="T6" fmla="*/ 1 w 35"/>
                <a:gd name="T7" fmla="*/ 5 h 12"/>
                <a:gd name="T8" fmla="*/ 14 w 35"/>
                <a:gd name="T9" fmla="*/ 9 h 12"/>
                <a:gd name="T10" fmla="*/ 32 w 35"/>
                <a:gd name="T11" fmla="*/ 10 h 12"/>
                <a:gd name="T12" fmla="*/ 32 w 35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">
                  <a:moveTo>
                    <a:pt x="32" y="4"/>
                  </a:moveTo>
                  <a:cubicBezTo>
                    <a:pt x="28" y="1"/>
                    <a:pt x="22" y="2"/>
                    <a:pt x="16" y="1"/>
                  </a:cubicBezTo>
                  <a:cubicBezTo>
                    <a:pt x="11" y="1"/>
                    <a:pt x="5" y="0"/>
                    <a:pt x="1" y="3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4" y="9"/>
                    <a:pt x="9" y="8"/>
                    <a:pt x="14" y="9"/>
                  </a:cubicBezTo>
                  <a:cubicBezTo>
                    <a:pt x="20" y="10"/>
                    <a:pt x="26" y="12"/>
                    <a:pt x="32" y="10"/>
                  </a:cubicBezTo>
                  <a:cubicBezTo>
                    <a:pt x="34" y="9"/>
                    <a:pt x="35" y="5"/>
                    <a:pt x="3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Freeform 47">
              <a:extLst>
                <a:ext uri="{FF2B5EF4-FFF2-40B4-BE49-F238E27FC236}">
                  <a16:creationId xmlns:a16="http://schemas.microsoft.com/office/drawing/2014/main" id="{D2B8F858-7491-BB30-68C5-89B2B86BD161}"/>
                </a:ext>
              </a:extLst>
            </p:cNvPr>
            <p:cNvSpPr/>
            <p:nvPr/>
          </p:nvSpPr>
          <p:spPr bwMode="auto">
            <a:xfrm>
              <a:off x="4217" y="404"/>
              <a:ext cx="80" cy="22"/>
            </a:xfrm>
            <a:custGeom>
              <a:avLst/>
              <a:gdLst>
                <a:gd name="T0" fmla="*/ 33 w 34"/>
                <a:gd name="T1" fmla="*/ 3 h 9"/>
                <a:gd name="T2" fmla="*/ 19 w 34"/>
                <a:gd name="T3" fmla="*/ 2 h 9"/>
                <a:gd name="T4" fmla="*/ 2 w 34"/>
                <a:gd name="T5" fmla="*/ 3 h 9"/>
                <a:gd name="T6" fmla="*/ 2 w 34"/>
                <a:gd name="T7" fmla="*/ 7 h 9"/>
                <a:gd name="T8" fmla="*/ 19 w 34"/>
                <a:gd name="T9" fmla="*/ 8 h 9"/>
                <a:gd name="T10" fmla="*/ 33 w 34"/>
                <a:gd name="T11" fmla="*/ 7 h 9"/>
                <a:gd name="T12" fmla="*/ 33 w 34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33" y="3"/>
                  </a:moveTo>
                  <a:cubicBezTo>
                    <a:pt x="28" y="0"/>
                    <a:pt x="24" y="1"/>
                    <a:pt x="19" y="2"/>
                  </a:cubicBezTo>
                  <a:cubicBezTo>
                    <a:pt x="14" y="2"/>
                    <a:pt x="8" y="2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8" y="8"/>
                    <a:pt x="14" y="8"/>
                    <a:pt x="19" y="8"/>
                  </a:cubicBezTo>
                  <a:cubicBezTo>
                    <a:pt x="24" y="9"/>
                    <a:pt x="28" y="9"/>
                    <a:pt x="33" y="7"/>
                  </a:cubicBezTo>
                  <a:cubicBezTo>
                    <a:pt x="34" y="6"/>
                    <a:pt x="34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2" name="Freeform 48">
              <a:extLst>
                <a:ext uri="{FF2B5EF4-FFF2-40B4-BE49-F238E27FC236}">
                  <a16:creationId xmlns:a16="http://schemas.microsoft.com/office/drawing/2014/main" id="{40364B01-26E2-0BF3-4885-B9935CBBFB28}"/>
                </a:ext>
              </a:extLst>
            </p:cNvPr>
            <p:cNvSpPr/>
            <p:nvPr/>
          </p:nvSpPr>
          <p:spPr bwMode="auto">
            <a:xfrm>
              <a:off x="4340" y="402"/>
              <a:ext cx="92" cy="26"/>
            </a:xfrm>
            <a:custGeom>
              <a:avLst/>
              <a:gdLst>
                <a:gd name="T0" fmla="*/ 36 w 39"/>
                <a:gd name="T1" fmla="*/ 2 h 11"/>
                <a:gd name="T2" fmla="*/ 22 w 39"/>
                <a:gd name="T3" fmla="*/ 2 h 11"/>
                <a:gd name="T4" fmla="*/ 4 w 39"/>
                <a:gd name="T5" fmla="*/ 0 h 11"/>
                <a:gd name="T6" fmla="*/ 3 w 39"/>
                <a:gd name="T7" fmla="*/ 6 h 11"/>
                <a:gd name="T8" fmla="*/ 36 w 39"/>
                <a:gd name="T9" fmla="*/ 8 h 11"/>
                <a:gd name="T10" fmla="*/ 36 w 39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1">
                  <a:moveTo>
                    <a:pt x="36" y="2"/>
                  </a:moveTo>
                  <a:cubicBezTo>
                    <a:pt x="31" y="1"/>
                    <a:pt x="26" y="2"/>
                    <a:pt x="22" y="2"/>
                  </a:cubicBezTo>
                  <a:cubicBezTo>
                    <a:pt x="16" y="2"/>
                    <a:pt x="10" y="1"/>
                    <a:pt x="4" y="0"/>
                  </a:cubicBezTo>
                  <a:cubicBezTo>
                    <a:pt x="1" y="0"/>
                    <a:pt x="0" y="5"/>
                    <a:pt x="3" y="6"/>
                  </a:cubicBezTo>
                  <a:cubicBezTo>
                    <a:pt x="13" y="9"/>
                    <a:pt x="26" y="11"/>
                    <a:pt x="36" y="8"/>
                  </a:cubicBezTo>
                  <a:cubicBezTo>
                    <a:pt x="39" y="7"/>
                    <a:pt x="39" y="2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3" name="Freeform 49">
              <a:extLst>
                <a:ext uri="{FF2B5EF4-FFF2-40B4-BE49-F238E27FC236}">
                  <a16:creationId xmlns:a16="http://schemas.microsoft.com/office/drawing/2014/main" id="{66D979D4-9320-AA3A-4D58-8DBCF757C582}"/>
                </a:ext>
              </a:extLst>
            </p:cNvPr>
            <p:cNvSpPr/>
            <p:nvPr/>
          </p:nvSpPr>
          <p:spPr bwMode="auto">
            <a:xfrm>
              <a:off x="4468" y="404"/>
              <a:ext cx="75" cy="24"/>
            </a:xfrm>
            <a:custGeom>
              <a:avLst/>
              <a:gdLst>
                <a:gd name="T0" fmla="*/ 28 w 32"/>
                <a:gd name="T1" fmla="*/ 1 h 10"/>
                <a:gd name="T2" fmla="*/ 15 w 32"/>
                <a:gd name="T3" fmla="*/ 2 h 10"/>
                <a:gd name="T4" fmla="*/ 3 w 32"/>
                <a:gd name="T5" fmla="*/ 4 h 10"/>
                <a:gd name="T6" fmla="*/ 3 w 32"/>
                <a:gd name="T7" fmla="*/ 9 h 10"/>
                <a:gd name="T8" fmla="*/ 29 w 32"/>
                <a:gd name="T9" fmla="*/ 7 h 10"/>
                <a:gd name="T10" fmla="*/ 28 w 32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0">
                  <a:moveTo>
                    <a:pt x="28" y="1"/>
                  </a:moveTo>
                  <a:cubicBezTo>
                    <a:pt x="24" y="0"/>
                    <a:pt x="20" y="1"/>
                    <a:pt x="15" y="2"/>
                  </a:cubicBezTo>
                  <a:cubicBezTo>
                    <a:pt x="11" y="3"/>
                    <a:pt x="7" y="3"/>
                    <a:pt x="3" y="4"/>
                  </a:cubicBezTo>
                  <a:cubicBezTo>
                    <a:pt x="0" y="5"/>
                    <a:pt x="0" y="9"/>
                    <a:pt x="3" y="9"/>
                  </a:cubicBezTo>
                  <a:cubicBezTo>
                    <a:pt x="11" y="10"/>
                    <a:pt x="21" y="10"/>
                    <a:pt x="29" y="7"/>
                  </a:cubicBezTo>
                  <a:cubicBezTo>
                    <a:pt x="32" y="6"/>
                    <a:pt x="31" y="1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Freeform 50">
              <a:extLst>
                <a:ext uri="{FF2B5EF4-FFF2-40B4-BE49-F238E27FC236}">
                  <a16:creationId xmlns:a16="http://schemas.microsoft.com/office/drawing/2014/main" id="{B0EF73DB-2F0E-B82E-1F7D-8302F88ECA59}"/>
                </a:ext>
              </a:extLst>
            </p:cNvPr>
            <p:cNvSpPr/>
            <p:nvPr/>
          </p:nvSpPr>
          <p:spPr bwMode="auto">
            <a:xfrm>
              <a:off x="4598" y="407"/>
              <a:ext cx="76" cy="24"/>
            </a:xfrm>
            <a:custGeom>
              <a:avLst/>
              <a:gdLst>
                <a:gd name="T0" fmla="*/ 30 w 32"/>
                <a:gd name="T1" fmla="*/ 2 h 10"/>
                <a:gd name="T2" fmla="*/ 18 w 32"/>
                <a:gd name="T3" fmla="*/ 1 h 10"/>
                <a:gd name="T4" fmla="*/ 4 w 32"/>
                <a:gd name="T5" fmla="*/ 2 h 10"/>
                <a:gd name="T6" fmla="*/ 4 w 32"/>
                <a:gd name="T7" fmla="*/ 8 h 10"/>
                <a:gd name="T8" fmla="*/ 18 w 32"/>
                <a:gd name="T9" fmla="*/ 9 h 10"/>
                <a:gd name="T10" fmla="*/ 30 w 32"/>
                <a:gd name="T11" fmla="*/ 8 h 10"/>
                <a:gd name="T12" fmla="*/ 30 w 32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0">
                  <a:moveTo>
                    <a:pt x="30" y="2"/>
                  </a:moveTo>
                  <a:cubicBezTo>
                    <a:pt x="26" y="0"/>
                    <a:pt x="22" y="1"/>
                    <a:pt x="18" y="1"/>
                  </a:cubicBezTo>
                  <a:cubicBezTo>
                    <a:pt x="13" y="2"/>
                    <a:pt x="9" y="2"/>
                    <a:pt x="4" y="2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9" y="8"/>
                    <a:pt x="13" y="9"/>
                    <a:pt x="18" y="9"/>
                  </a:cubicBezTo>
                  <a:cubicBezTo>
                    <a:pt x="22" y="9"/>
                    <a:pt x="26" y="10"/>
                    <a:pt x="30" y="8"/>
                  </a:cubicBezTo>
                  <a:cubicBezTo>
                    <a:pt x="32" y="7"/>
                    <a:pt x="32" y="4"/>
                    <a:pt x="3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5" name="Freeform 51">
              <a:extLst>
                <a:ext uri="{FF2B5EF4-FFF2-40B4-BE49-F238E27FC236}">
                  <a16:creationId xmlns:a16="http://schemas.microsoft.com/office/drawing/2014/main" id="{5A3E0CB9-5464-A394-FFB3-0C7DAB842BCD}"/>
                </a:ext>
              </a:extLst>
            </p:cNvPr>
            <p:cNvSpPr/>
            <p:nvPr/>
          </p:nvSpPr>
          <p:spPr bwMode="auto">
            <a:xfrm>
              <a:off x="4723" y="400"/>
              <a:ext cx="86" cy="31"/>
            </a:xfrm>
            <a:custGeom>
              <a:avLst/>
              <a:gdLst>
                <a:gd name="T0" fmla="*/ 31 w 36"/>
                <a:gd name="T1" fmla="*/ 0 h 13"/>
                <a:gd name="T2" fmla="*/ 18 w 36"/>
                <a:gd name="T3" fmla="*/ 3 h 13"/>
                <a:gd name="T4" fmla="*/ 5 w 36"/>
                <a:gd name="T5" fmla="*/ 2 h 13"/>
                <a:gd name="T6" fmla="*/ 3 w 36"/>
                <a:gd name="T7" fmla="*/ 6 h 13"/>
                <a:gd name="T8" fmla="*/ 33 w 36"/>
                <a:gd name="T9" fmla="*/ 7 h 13"/>
                <a:gd name="T10" fmla="*/ 31 w 36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3">
                  <a:moveTo>
                    <a:pt x="31" y="0"/>
                  </a:moveTo>
                  <a:cubicBezTo>
                    <a:pt x="27" y="1"/>
                    <a:pt x="23" y="3"/>
                    <a:pt x="18" y="3"/>
                  </a:cubicBezTo>
                  <a:cubicBezTo>
                    <a:pt x="14" y="3"/>
                    <a:pt x="9" y="3"/>
                    <a:pt x="5" y="2"/>
                  </a:cubicBezTo>
                  <a:cubicBezTo>
                    <a:pt x="2" y="2"/>
                    <a:pt x="0" y="5"/>
                    <a:pt x="3" y="6"/>
                  </a:cubicBezTo>
                  <a:cubicBezTo>
                    <a:pt x="11" y="10"/>
                    <a:pt x="25" y="13"/>
                    <a:pt x="33" y="7"/>
                  </a:cubicBezTo>
                  <a:cubicBezTo>
                    <a:pt x="36" y="5"/>
                    <a:pt x="35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A98A9268-DFB9-8BF2-539A-D5FE7EC32A55}"/>
              </a:ext>
            </a:extLst>
          </p:cNvPr>
          <p:cNvSpPr txBox="1"/>
          <p:nvPr/>
        </p:nvSpPr>
        <p:spPr>
          <a:xfrm>
            <a:off x="3337810" y="1498691"/>
            <a:ext cx="59202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endParaRPr lang="en-US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E9A95CF-8DE7-39A0-FF81-777723B62A8A}"/>
              </a:ext>
            </a:extLst>
          </p:cNvPr>
          <p:cNvSpPr txBox="1"/>
          <p:nvPr/>
        </p:nvSpPr>
        <p:spPr>
          <a:xfrm>
            <a:off x="507740" y="2762060"/>
            <a:ext cx="3357465" cy="39018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sức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khoẻ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vi,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BCAF745-0D4A-B22B-9660-0F56E668A832}"/>
              </a:ext>
            </a:extLst>
          </p:cNvPr>
          <p:cNvSpPr txBox="1"/>
          <p:nvPr/>
        </p:nvSpPr>
        <p:spPr>
          <a:xfrm>
            <a:off x="4554066" y="3119465"/>
            <a:ext cx="2831559" cy="22398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grpSp>
        <p:nvGrpSpPr>
          <p:cNvPr id="62" name="PA_组合 19">
            <a:extLst>
              <a:ext uri="{FF2B5EF4-FFF2-40B4-BE49-F238E27FC236}">
                <a16:creationId xmlns:a16="http://schemas.microsoft.com/office/drawing/2014/main" id="{4BFF92D4-A944-D124-2FB4-1D6B6582FF4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 rot="19815611">
            <a:off x="2095627" y="2170622"/>
            <a:ext cx="1106644" cy="233668"/>
            <a:chOff x="4745516" y="3205684"/>
            <a:chExt cx="1534882" cy="324091"/>
          </a:xfrm>
        </p:grpSpPr>
        <p:sp>
          <p:nvSpPr>
            <p:cNvPr id="63" name="PA_椭圆 13">
              <a:extLst>
                <a:ext uri="{FF2B5EF4-FFF2-40B4-BE49-F238E27FC236}">
                  <a16:creationId xmlns:a16="http://schemas.microsoft.com/office/drawing/2014/main" id="{FF7C5991-0DCB-95F3-D9E2-B2BB33593C5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086090" y="3270575"/>
              <a:ext cx="194308" cy="194308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64" name="PA_椭圆 13">
              <a:extLst>
                <a:ext uri="{FF2B5EF4-FFF2-40B4-BE49-F238E27FC236}">
                  <a16:creationId xmlns:a16="http://schemas.microsoft.com/office/drawing/2014/main" id="{42A43C8D-8978-A4B2-BC97-D522608E2C0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682493" y="3248945"/>
              <a:ext cx="237569" cy="237569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65" name="PA_椭圆 13">
              <a:extLst>
                <a:ext uri="{FF2B5EF4-FFF2-40B4-BE49-F238E27FC236}">
                  <a16:creationId xmlns:a16="http://schemas.microsoft.com/office/drawing/2014/main" id="{700A4483-0914-8FFD-9FE3-59586CC3AB4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235635" y="3227314"/>
              <a:ext cx="280830" cy="280830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66" name="PA_椭圆 13">
              <a:extLst>
                <a:ext uri="{FF2B5EF4-FFF2-40B4-BE49-F238E27FC236}">
                  <a16:creationId xmlns:a16="http://schemas.microsoft.com/office/drawing/2014/main" id="{B6470418-F9BA-07C1-4BDF-4A0AA8E382B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745516" y="3205684"/>
              <a:ext cx="324091" cy="324091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</p:grpSp>
      <p:grpSp>
        <p:nvGrpSpPr>
          <p:cNvPr id="67" name="PA_组合 19">
            <a:extLst>
              <a:ext uri="{FF2B5EF4-FFF2-40B4-BE49-F238E27FC236}">
                <a16:creationId xmlns:a16="http://schemas.microsoft.com/office/drawing/2014/main" id="{E4B0CF85-AE4E-962E-FAD1-0DB5153FCBC3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 rot="16686039">
            <a:off x="5320036" y="2413227"/>
            <a:ext cx="836917" cy="253659"/>
            <a:chOff x="4745516" y="3205684"/>
            <a:chExt cx="1534882" cy="324091"/>
          </a:xfrm>
        </p:grpSpPr>
        <p:sp>
          <p:nvSpPr>
            <p:cNvPr id="68" name="PA_椭圆 13">
              <a:extLst>
                <a:ext uri="{FF2B5EF4-FFF2-40B4-BE49-F238E27FC236}">
                  <a16:creationId xmlns:a16="http://schemas.microsoft.com/office/drawing/2014/main" id="{B96F0C6C-4337-5C5E-5DED-BD35903DE14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086090" y="3270575"/>
              <a:ext cx="194308" cy="194308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69" name="PA_椭圆 13">
              <a:extLst>
                <a:ext uri="{FF2B5EF4-FFF2-40B4-BE49-F238E27FC236}">
                  <a16:creationId xmlns:a16="http://schemas.microsoft.com/office/drawing/2014/main" id="{0C450F9A-5C9F-D4C6-28F3-DE7278FBDE8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682493" y="3248945"/>
              <a:ext cx="237569" cy="237569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70" name="PA_椭圆 13">
              <a:extLst>
                <a:ext uri="{FF2B5EF4-FFF2-40B4-BE49-F238E27FC236}">
                  <a16:creationId xmlns:a16="http://schemas.microsoft.com/office/drawing/2014/main" id="{406AD090-EF5A-CCA3-0586-4B76D524BD3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235635" y="3227314"/>
              <a:ext cx="280830" cy="280830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71" name="PA_椭圆 13">
              <a:extLst>
                <a:ext uri="{FF2B5EF4-FFF2-40B4-BE49-F238E27FC236}">
                  <a16:creationId xmlns:a16="http://schemas.microsoft.com/office/drawing/2014/main" id="{570790AF-013A-867E-181E-6753341ABE1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745516" y="3205684"/>
              <a:ext cx="324091" cy="324091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</p:grpSp>
      <p:grpSp>
        <p:nvGrpSpPr>
          <p:cNvPr id="72" name="PA_组合 19">
            <a:extLst>
              <a:ext uri="{FF2B5EF4-FFF2-40B4-BE49-F238E27FC236}">
                <a16:creationId xmlns:a16="http://schemas.microsoft.com/office/drawing/2014/main" id="{977FCCF2-59F6-60C0-A384-4BB78237AC77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 rot="13569178">
            <a:off x="8985194" y="2491783"/>
            <a:ext cx="988409" cy="271506"/>
            <a:chOff x="4745516" y="3205684"/>
            <a:chExt cx="1534882" cy="324091"/>
          </a:xfrm>
        </p:grpSpPr>
        <p:sp>
          <p:nvSpPr>
            <p:cNvPr id="73" name="PA_椭圆 13">
              <a:extLst>
                <a:ext uri="{FF2B5EF4-FFF2-40B4-BE49-F238E27FC236}">
                  <a16:creationId xmlns:a16="http://schemas.microsoft.com/office/drawing/2014/main" id="{BA82D907-314C-3F74-280A-3814462A57D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086090" y="3270575"/>
              <a:ext cx="194308" cy="194308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74" name="PA_椭圆 13">
              <a:extLst>
                <a:ext uri="{FF2B5EF4-FFF2-40B4-BE49-F238E27FC236}">
                  <a16:creationId xmlns:a16="http://schemas.microsoft.com/office/drawing/2014/main" id="{D2CA8AD3-B510-EB9C-BCC6-425CFAD0F59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682493" y="3248945"/>
              <a:ext cx="237569" cy="237569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75" name="PA_椭圆 13">
              <a:extLst>
                <a:ext uri="{FF2B5EF4-FFF2-40B4-BE49-F238E27FC236}">
                  <a16:creationId xmlns:a16="http://schemas.microsoft.com/office/drawing/2014/main" id="{C323D8B2-075A-407F-572F-20E9DBFBAC0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235635" y="3227314"/>
              <a:ext cx="280830" cy="280830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76" name="PA_椭圆 13">
              <a:extLst>
                <a:ext uri="{FF2B5EF4-FFF2-40B4-BE49-F238E27FC236}">
                  <a16:creationId xmlns:a16="http://schemas.microsoft.com/office/drawing/2014/main" id="{9F746307-AE8B-2FF4-59CA-8369BE331EA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745516" y="3205684"/>
              <a:ext cx="324091" cy="324091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74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9" grpId="0" animBg="1"/>
      <p:bldP spid="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7794" y="240498"/>
            <a:ext cx="4151088" cy="4233851"/>
          </a:xfrm>
          <a:prstGeom prst="rect">
            <a:avLst/>
          </a:prstGeom>
        </p:spPr>
      </p:pic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4468424" y="3674681"/>
            <a:ext cx="3829828" cy="79966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algn="l"/>
            <a:r>
              <a:rPr lang="en-US" altLang="zh-CN" sz="4400" spc="400" dirty="0">
                <a:solidFill>
                  <a:srgbClr val="BF3B72"/>
                </a:soli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  <a:sym typeface="+mn-ea"/>
              </a:rPr>
              <a:t>HOẠT ĐỘNG 3</a:t>
            </a:r>
            <a:endParaRPr lang="zh-CN" altLang="en-US" sz="4400" spc="400" dirty="0">
              <a:solidFill>
                <a:srgbClr val="BF3B72"/>
              </a:solidFill>
              <a:latin typeface="SVN-Caprica Script" pitchFamily="2" charset="0"/>
              <a:ea typeface="Montserrat" panose="00000500000000000000" charset="0"/>
              <a:cs typeface="Montserrat" panose="00000500000000000000" charset="0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374" y="659488"/>
            <a:ext cx="1279928" cy="1909225"/>
          </a:xfrm>
          <a:prstGeom prst="rect">
            <a:avLst/>
          </a:prstGeom>
        </p:spPr>
      </p:pic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3188555" y="2602947"/>
            <a:ext cx="6389566" cy="925443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5400" b="1" kern="0" spc="2000" dirty="0">
                <a:solidFill>
                  <a:srgbClr val="00B050"/>
                </a:solidFill>
                <a:latin typeface="SVN-Caprica Script" pitchFamily="2" charset="0"/>
                <a:ea typeface="Montserrat" panose="00000500000000000000" charset="0"/>
                <a:cs typeface="Arial" panose="020B0604020202020204" pitchFamily="34" charset="0"/>
              </a:rPr>
              <a:t>LUYỆN TẬP</a:t>
            </a:r>
            <a:endParaRPr lang="zh-CN" altLang="en-US" sz="5400" b="1" kern="0" spc="2000" dirty="0">
              <a:solidFill>
                <a:srgbClr val="00B050"/>
              </a:solidFill>
              <a:latin typeface="SVN-Caprica Script" pitchFamily="2" charset="0"/>
              <a:ea typeface="Montserrat" panose="00000500000000000000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D30C65-A08A-AED5-9FE0-A166F9BCBE0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68867" y="4893339"/>
            <a:ext cx="828941" cy="8289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7936165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-1.48148E-6 L 2.29167E-6 -0.07222 " pathEditMode="relative" rAng="0" ptsTypes="AA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4">
            <a:extLst>
              <a:ext uri="{FF2B5EF4-FFF2-40B4-BE49-F238E27FC236}">
                <a16:creationId xmlns:a16="http://schemas.microsoft.com/office/drawing/2014/main" id="{4F63CA53-F580-7C09-E7BD-91E4A5FCC1B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478" y="0"/>
            <a:ext cx="1271933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7CBF97-9640-BFBF-4372-F5B49C529F3F}"/>
              </a:ext>
            </a:extLst>
          </p:cNvPr>
          <p:cNvSpPr txBox="1"/>
          <p:nvPr/>
        </p:nvSpPr>
        <p:spPr>
          <a:xfrm>
            <a:off x="1255302" y="2290594"/>
            <a:ext cx="10256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BD95165-9468-211E-7BA5-C7D563D50309}"/>
              </a:ext>
            </a:extLst>
          </p:cNvPr>
          <p:cNvSpPr txBox="1">
            <a:spLocks/>
          </p:cNvSpPr>
          <p:nvPr/>
        </p:nvSpPr>
        <p:spPr>
          <a:xfrm>
            <a:off x="4915971" y="1510701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rgbClr val="00B05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1</a:t>
            </a:r>
          </a:p>
        </p:txBody>
      </p:sp>
      <p:pic>
        <p:nvPicPr>
          <p:cNvPr id="7" name="9Slide.vn 2">
            <a:extLst>
              <a:ext uri="{FF2B5EF4-FFF2-40B4-BE49-F238E27FC236}">
                <a16:creationId xmlns:a16="http://schemas.microsoft.com/office/drawing/2014/main" id="{3380F88A-3165-7329-BE46-AACA65AD016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111" y="3549376"/>
            <a:ext cx="5680953" cy="20343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0ACAF-6FF4-809A-E77E-3FC762162754}"/>
              </a:ext>
            </a:extLst>
          </p:cNvPr>
          <p:cNvSpPr txBox="1">
            <a:spLocks/>
          </p:cNvSpPr>
          <p:nvPr/>
        </p:nvSpPr>
        <p:spPr>
          <a:xfrm>
            <a:off x="300996" y="3837222"/>
            <a:ext cx="5577315" cy="151007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thằng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bần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cùm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(Ca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buFontTx/>
              <a:buChar char="-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9Slide.vn 2">
            <a:extLst>
              <a:ext uri="{FF2B5EF4-FFF2-40B4-BE49-F238E27FC236}">
                <a16:creationId xmlns:a16="http://schemas.microsoft.com/office/drawing/2014/main" id="{392A90B2-DAC5-D63E-FA58-A30290D3CBA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2900" y="3464997"/>
            <a:ext cx="5253822" cy="20343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00C9F7-EF38-1C3D-F05C-4FEEA714B228}"/>
              </a:ext>
            </a:extLst>
          </p:cNvPr>
          <p:cNvSpPr txBox="1"/>
          <p:nvPr/>
        </p:nvSpPr>
        <p:spPr>
          <a:xfrm>
            <a:off x="6561961" y="4066648"/>
            <a:ext cx="49264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bói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ma,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3822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ferris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4b323909ac51321961af65c8f53037c8">
            <a:extLst>
              <a:ext uri="{FF2B5EF4-FFF2-40B4-BE49-F238E27FC236}">
                <a16:creationId xmlns:a16="http://schemas.microsoft.com/office/drawing/2014/main" id="{67785C6D-6653-E12F-8EE1-FE7289803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12081753" cy="67120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E55D2-D97D-CE5D-200C-2C8ED30679D7}"/>
              </a:ext>
            </a:extLst>
          </p:cNvPr>
          <p:cNvSpPr txBox="1">
            <a:spLocks/>
          </p:cNvSpPr>
          <p:nvPr/>
        </p:nvSpPr>
        <p:spPr>
          <a:xfrm>
            <a:off x="1423332" y="2572768"/>
            <a:ext cx="6693209" cy="2393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879886-838E-9202-46D9-002996134EA1}"/>
              </a:ext>
            </a:extLst>
          </p:cNvPr>
          <p:cNvSpPr txBox="1"/>
          <p:nvPr/>
        </p:nvSpPr>
        <p:spPr>
          <a:xfrm>
            <a:off x="1536969" y="1942888"/>
            <a:ext cx="884159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Vì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748F56-238A-7623-2A8F-EEF0D878065B}"/>
              </a:ext>
            </a:extLst>
          </p:cNvPr>
          <p:cNvSpPr txBox="1">
            <a:spLocks/>
          </p:cNvSpPr>
          <p:nvPr/>
        </p:nvSpPr>
        <p:spPr>
          <a:xfrm>
            <a:off x="7003188" y="1237354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rgbClr val="BF3B72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A6E4BF-848E-56E3-94AF-AFA5CCA2687D}"/>
              </a:ext>
            </a:extLst>
          </p:cNvPr>
          <p:cNvSpPr txBox="1">
            <a:spLocks/>
          </p:cNvSpPr>
          <p:nvPr/>
        </p:nvSpPr>
        <p:spPr>
          <a:xfrm>
            <a:off x="6931033" y="3417913"/>
            <a:ext cx="4665839" cy="17476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Gian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图片 20">
            <a:extLst>
              <a:ext uri="{FF2B5EF4-FFF2-40B4-BE49-F238E27FC236}">
                <a16:creationId xmlns:a16="http://schemas.microsoft.com/office/drawing/2014/main" id="{F83FCB6F-68A8-B08D-CAE6-0E2F61163A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105" y="67097"/>
            <a:ext cx="1630009" cy="1485472"/>
          </a:xfrm>
          <a:prstGeom prst="rect">
            <a:avLst/>
          </a:prstGeom>
        </p:spPr>
      </p:pic>
      <p:pic>
        <p:nvPicPr>
          <p:cNvPr id="8" name="图片 25">
            <a:extLst>
              <a:ext uri="{FF2B5EF4-FFF2-40B4-BE49-F238E27FC236}">
                <a16:creationId xmlns:a16="http://schemas.microsoft.com/office/drawing/2014/main" id="{D55CA304-3F11-6E2F-715D-D93F5DFC02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744" y="2944331"/>
            <a:ext cx="354450" cy="528722"/>
          </a:xfrm>
          <a:prstGeom prst="rect">
            <a:avLst/>
          </a:prstGeom>
        </p:spPr>
      </p:pic>
      <p:pic>
        <p:nvPicPr>
          <p:cNvPr id="9" name="图片 25">
            <a:extLst>
              <a:ext uri="{FF2B5EF4-FFF2-40B4-BE49-F238E27FC236}">
                <a16:creationId xmlns:a16="http://schemas.microsoft.com/office/drawing/2014/main" id="{3ADD69F9-5645-CBE5-910E-58E801C74C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744" y="3902867"/>
            <a:ext cx="354450" cy="528722"/>
          </a:xfrm>
          <a:prstGeom prst="rect">
            <a:avLst/>
          </a:prstGeom>
        </p:spPr>
      </p:pic>
      <p:pic>
        <p:nvPicPr>
          <p:cNvPr id="10" name="图片 25">
            <a:extLst>
              <a:ext uri="{FF2B5EF4-FFF2-40B4-BE49-F238E27FC236}">
                <a16:creationId xmlns:a16="http://schemas.microsoft.com/office/drawing/2014/main" id="{1F453560-658F-8553-C59B-F12299253D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744" y="4914253"/>
            <a:ext cx="354450" cy="528722"/>
          </a:xfrm>
          <a:prstGeom prst="rect">
            <a:avLst/>
          </a:prstGeom>
        </p:spPr>
      </p:pic>
      <p:pic>
        <p:nvPicPr>
          <p:cNvPr id="11" name="图片 25">
            <a:extLst>
              <a:ext uri="{FF2B5EF4-FFF2-40B4-BE49-F238E27FC236}">
                <a16:creationId xmlns:a16="http://schemas.microsoft.com/office/drawing/2014/main" id="{B24EC9F9-8E65-CC7B-E7B7-339E91E5BD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445" y="3818718"/>
            <a:ext cx="354450" cy="528722"/>
          </a:xfrm>
          <a:prstGeom prst="rect">
            <a:avLst/>
          </a:prstGeom>
        </p:spPr>
      </p:pic>
      <p:pic>
        <p:nvPicPr>
          <p:cNvPr id="12" name="图片 25">
            <a:extLst>
              <a:ext uri="{FF2B5EF4-FFF2-40B4-BE49-F238E27FC236}">
                <a16:creationId xmlns:a16="http://schemas.microsoft.com/office/drawing/2014/main" id="{A3ADFE4C-6420-21D5-88F4-27CFD0E7F9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445" y="4764033"/>
            <a:ext cx="354450" cy="52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7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ferris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FFB2F5-39BB-2D9A-3372-BA40C395FE4B}"/>
              </a:ext>
            </a:extLst>
          </p:cNvPr>
          <p:cNvSpPr txBox="1">
            <a:spLocks/>
          </p:cNvSpPr>
          <p:nvPr/>
        </p:nvSpPr>
        <p:spPr>
          <a:xfrm>
            <a:off x="526121" y="2288375"/>
            <a:ext cx="6540601" cy="3456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4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Q là con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nuông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Q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Q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khoe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“Ở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.”.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Q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nhiều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 đã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Q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lắc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Khi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Q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thoát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21A2657-1467-5CDA-D354-FDBB9D9DFC05}"/>
              </a:ext>
            </a:extLst>
          </p:cNvPr>
          <p:cNvSpPr txBox="1">
            <a:spLocks/>
          </p:cNvSpPr>
          <p:nvPr/>
        </p:nvSpPr>
        <p:spPr>
          <a:xfrm>
            <a:off x="5014306" y="141332"/>
            <a:ext cx="2559596" cy="668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rgbClr val="BF3B72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400564-6FA6-7BE1-1458-7BE1082F5540}"/>
              </a:ext>
            </a:extLst>
          </p:cNvPr>
          <p:cNvSpPr txBox="1"/>
          <p:nvPr/>
        </p:nvSpPr>
        <p:spPr>
          <a:xfrm>
            <a:off x="2110902" y="802928"/>
            <a:ext cx="895674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SGK tr. 55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5A194C-FD8E-E34E-C3F6-B329A666C7DF}"/>
              </a:ext>
            </a:extLst>
          </p:cNvPr>
          <p:cNvSpPr txBox="1"/>
          <p:nvPr/>
        </p:nvSpPr>
        <p:spPr>
          <a:xfrm>
            <a:off x="3223751" y="1514874"/>
            <a:ext cx="68843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vướng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44C659-1E46-9405-6D0D-EC0D0E1B26A7}"/>
              </a:ext>
            </a:extLst>
          </p:cNvPr>
          <p:cNvSpPr txBox="1"/>
          <p:nvPr/>
        </p:nvSpPr>
        <p:spPr>
          <a:xfrm>
            <a:off x="370512" y="6168852"/>
            <a:ext cx="9200871" cy="461665"/>
          </a:xfrm>
          <a:custGeom>
            <a:avLst/>
            <a:gdLst>
              <a:gd name="connsiteX0" fmla="*/ 0 w 9200871"/>
              <a:gd name="connsiteY0" fmla="*/ 0 h 461665"/>
              <a:gd name="connsiteX1" fmla="*/ 565196 w 9200871"/>
              <a:gd name="connsiteY1" fmla="*/ 0 h 461665"/>
              <a:gd name="connsiteX2" fmla="*/ 946375 w 9200871"/>
              <a:gd name="connsiteY2" fmla="*/ 0 h 461665"/>
              <a:gd name="connsiteX3" fmla="*/ 1603580 w 9200871"/>
              <a:gd name="connsiteY3" fmla="*/ 0 h 461665"/>
              <a:gd name="connsiteX4" fmla="*/ 2260785 w 9200871"/>
              <a:gd name="connsiteY4" fmla="*/ 0 h 461665"/>
              <a:gd name="connsiteX5" fmla="*/ 3009999 w 9200871"/>
              <a:gd name="connsiteY5" fmla="*/ 0 h 461665"/>
              <a:gd name="connsiteX6" fmla="*/ 3575196 w 9200871"/>
              <a:gd name="connsiteY6" fmla="*/ 0 h 461665"/>
              <a:gd name="connsiteX7" fmla="*/ 4324409 w 9200871"/>
              <a:gd name="connsiteY7" fmla="*/ 0 h 461665"/>
              <a:gd name="connsiteX8" fmla="*/ 4797597 w 9200871"/>
              <a:gd name="connsiteY8" fmla="*/ 0 h 461665"/>
              <a:gd name="connsiteX9" fmla="*/ 5178776 w 9200871"/>
              <a:gd name="connsiteY9" fmla="*/ 0 h 461665"/>
              <a:gd name="connsiteX10" fmla="*/ 5559955 w 9200871"/>
              <a:gd name="connsiteY10" fmla="*/ 0 h 461665"/>
              <a:gd name="connsiteX11" fmla="*/ 6401177 w 9200871"/>
              <a:gd name="connsiteY11" fmla="*/ 0 h 461665"/>
              <a:gd name="connsiteX12" fmla="*/ 7058382 w 9200871"/>
              <a:gd name="connsiteY12" fmla="*/ 0 h 461665"/>
              <a:gd name="connsiteX13" fmla="*/ 7899605 w 9200871"/>
              <a:gd name="connsiteY13" fmla="*/ 0 h 461665"/>
              <a:gd name="connsiteX14" fmla="*/ 9200871 w 9200871"/>
              <a:gd name="connsiteY14" fmla="*/ 0 h 461665"/>
              <a:gd name="connsiteX15" fmla="*/ 9200871 w 9200871"/>
              <a:gd name="connsiteY15" fmla="*/ 461665 h 461665"/>
              <a:gd name="connsiteX16" fmla="*/ 8727683 w 9200871"/>
              <a:gd name="connsiteY16" fmla="*/ 461665 h 461665"/>
              <a:gd name="connsiteX17" fmla="*/ 8070478 w 9200871"/>
              <a:gd name="connsiteY17" fmla="*/ 461665 h 461665"/>
              <a:gd name="connsiteX18" fmla="*/ 7413273 w 9200871"/>
              <a:gd name="connsiteY18" fmla="*/ 461665 h 461665"/>
              <a:gd name="connsiteX19" fmla="*/ 6848077 w 9200871"/>
              <a:gd name="connsiteY19" fmla="*/ 461665 h 461665"/>
              <a:gd name="connsiteX20" fmla="*/ 6098863 w 9200871"/>
              <a:gd name="connsiteY20" fmla="*/ 461665 h 461665"/>
              <a:gd name="connsiteX21" fmla="*/ 5717684 w 9200871"/>
              <a:gd name="connsiteY21" fmla="*/ 461665 h 461665"/>
              <a:gd name="connsiteX22" fmla="*/ 5060479 w 9200871"/>
              <a:gd name="connsiteY22" fmla="*/ 461665 h 461665"/>
              <a:gd name="connsiteX23" fmla="*/ 4311265 w 9200871"/>
              <a:gd name="connsiteY23" fmla="*/ 461665 h 461665"/>
              <a:gd name="connsiteX24" fmla="*/ 3562051 w 9200871"/>
              <a:gd name="connsiteY24" fmla="*/ 461665 h 461665"/>
              <a:gd name="connsiteX25" fmla="*/ 3088864 w 9200871"/>
              <a:gd name="connsiteY25" fmla="*/ 461665 h 461665"/>
              <a:gd name="connsiteX26" fmla="*/ 2339650 w 9200871"/>
              <a:gd name="connsiteY26" fmla="*/ 461665 h 461665"/>
              <a:gd name="connsiteX27" fmla="*/ 1774454 w 9200871"/>
              <a:gd name="connsiteY27" fmla="*/ 461665 h 461665"/>
              <a:gd name="connsiteX28" fmla="*/ 1209257 w 9200871"/>
              <a:gd name="connsiteY28" fmla="*/ 461665 h 461665"/>
              <a:gd name="connsiteX29" fmla="*/ 0 w 9200871"/>
              <a:gd name="connsiteY29" fmla="*/ 461665 h 461665"/>
              <a:gd name="connsiteX30" fmla="*/ 0 w 9200871"/>
              <a:gd name="connsiteY3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200871" h="461665" fill="none" extrusionOk="0">
                <a:moveTo>
                  <a:pt x="0" y="0"/>
                </a:moveTo>
                <a:cubicBezTo>
                  <a:pt x="216321" y="18066"/>
                  <a:pt x="299875" y="11245"/>
                  <a:pt x="565196" y="0"/>
                </a:cubicBezTo>
                <a:cubicBezTo>
                  <a:pt x="830517" y="-11245"/>
                  <a:pt x="769061" y="-8157"/>
                  <a:pt x="946375" y="0"/>
                </a:cubicBezTo>
                <a:cubicBezTo>
                  <a:pt x="1123689" y="8157"/>
                  <a:pt x="1286762" y="5622"/>
                  <a:pt x="1603580" y="0"/>
                </a:cubicBezTo>
                <a:cubicBezTo>
                  <a:pt x="1920398" y="-5622"/>
                  <a:pt x="2085285" y="-3442"/>
                  <a:pt x="2260785" y="0"/>
                </a:cubicBezTo>
                <a:cubicBezTo>
                  <a:pt x="2436285" y="3442"/>
                  <a:pt x="2679956" y="-12900"/>
                  <a:pt x="3009999" y="0"/>
                </a:cubicBezTo>
                <a:cubicBezTo>
                  <a:pt x="3340042" y="12900"/>
                  <a:pt x="3413186" y="26980"/>
                  <a:pt x="3575196" y="0"/>
                </a:cubicBezTo>
                <a:cubicBezTo>
                  <a:pt x="3737206" y="-26980"/>
                  <a:pt x="4121409" y="-33830"/>
                  <a:pt x="4324409" y="0"/>
                </a:cubicBezTo>
                <a:cubicBezTo>
                  <a:pt x="4527409" y="33830"/>
                  <a:pt x="4586280" y="7979"/>
                  <a:pt x="4797597" y="0"/>
                </a:cubicBezTo>
                <a:cubicBezTo>
                  <a:pt x="5008914" y="-7979"/>
                  <a:pt x="5022179" y="17886"/>
                  <a:pt x="5178776" y="0"/>
                </a:cubicBezTo>
                <a:cubicBezTo>
                  <a:pt x="5335373" y="-17886"/>
                  <a:pt x="5409131" y="10510"/>
                  <a:pt x="5559955" y="0"/>
                </a:cubicBezTo>
                <a:cubicBezTo>
                  <a:pt x="5710779" y="-10510"/>
                  <a:pt x="6207333" y="10115"/>
                  <a:pt x="6401177" y="0"/>
                </a:cubicBezTo>
                <a:cubicBezTo>
                  <a:pt x="6595021" y="-10115"/>
                  <a:pt x="6865466" y="11351"/>
                  <a:pt x="7058382" y="0"/>
                </a:cubicBezTo>
                <a:cubicBezTo>
                  <a:pt x="7251299" y="-11351"/>
                  <a:pt x="7605524" y="-31514"/>
                  <a:pt x="7899605" y="0"/>
                </a:cubicBezTo>
                <a:cubicBezTo>
                  <a:pt x="8193686" y="31514"/>
                  <a:pt x="8586805" y="-15470"/>
                  <a:pt x="9200871" y="0"/>
                </a:cubicBezTo>
                <a:cubicBezTo>
                  <a:pt x="9209063" y="131013"/>
                  <a:pt x="9188414" y="289497"/>
                  <a:pt x="9200871" y="461665"/>
                </a:cubicBezTo>
                <a:cubicBezTo>
                  <a:pt x="9032757" y="440863"/>
                  <a:pt x="8919967" y="439643"/>
                  <a:pt x="8727683" y="461665"/>
                </a:cubicBezTo>
                <a:cubicBezTo>
                  <a:pt x="8535399" y="483687"/>
                  <a:pt x="8228150" y="436252"/>
                  <a:pt x="8070478" y="461665"/>
                </a:cubicBezTo>
                <a:cubicBezTo>
                  <a:pt x="7912807" y="487078"/>
                  <a:pt x="7630869" y="446430"/>
                  <a:pt x="7413273" y="461665"/>
                </a:cubicBezTo>
                <a:cubicBezTo>
                  <a:pt x="7195677" y="476900"/>
                  <a:pt x="7104199" y="463848"/>
                  <a:pt x="6848077" y="461665"/>
                </a:cubicBezTo>
                <a:cubicBezTo>
                  <a:pt x="6591955" y="459482"/>
                  <a:pt x="6403382" y="477634"/>
                  <a:pt x="6098863" y="461665"/>
                </a:cubicBezTo>
                <a:cubicBezTo>
                  <a:pt x="5794344" y="445696"/>
                  <a:pt x="5899387" y="444545"/>
                  <a:pt x="5717684" y="461665"/>
                </a:cubicBezTo>
                <a:cubicBezTo>
                  <a:pt x="5535981" y="478785"/>
                  <a:pt x="5334210" y="432062"/>
                  <a:pt x="5060479" y="461665"/>
                </a:cubicBezTo>
                <a:cubicBezTo>
                  <a:pt x="4786748" y="491268"/>
                  <a:pt x="4634630" y="473316"/>
                  <a:pt x="4311265" y="461665"/>
                </a:cubicBezTo>
                <a:cubicBezTo>
                  <a:pt x="3987900" y="450014"/>
                  <a:pt x="3867885" y="463290"/>
                  <a:pt x="3562051" y="461665"/>
                </a:cubicBezTo>
                <a:cubicBezTo>
                  <a:pt x="3256217" y="460040"/>
                  <a:pt x="3232640" y="483677"/>
                  <a:pt x="3088864" y="461665"/>
                </a:cubicBezTo>
                <a:cubicBezTo>
                  <a:pt x="2945088" y="439653"/>
                  <a:pt x="2639488" y="436586"/>
                  <a:pt x="2339650" y="461665"/>
                </a:cubicBezTo>
                <a:cubicBezTo>
                  <a:pt x="2039812" y="486744"/>
                  <a:pt x="2004941" y="479892"/>
                  <a:pt x="1774454" y="461665"/>
                </a:cubicBezTo>
                <a:cubicBezTo>
                  <a:pt x="1543967" y="443438"/>
                  <a:pt x="1412528" y="459398"/>
                  <a:pt x="1209257" y="461665"/>
                </a:cubicBezTo>
                <a:cubicBezTo>
                  <a:pt x="1005986" y="463932"/>
                  <a:pt x="336718" y="492299"/>
                  <a:pt x="0" y="461665"/>
                </a:cubicBezTo>
                <a:cubicBezTo>
                  <a:pt x="-2391" y="235830"/>
                  <a:pt x="5054" y="185492"/>
                  <a:pt x="0" y="0"/>
                </a:cubicBezTo>
                <a:close/>
              </a:path>
              <a:path w="9200871" h="461665" stroke="0" extrusionOk="0">
                <a:moveTo>
                  <a:pt x="0" y="0"/>
                </a:moveTo>
                <a:cubicBezTo>
                  <a:pt x="362624" y="41247"/>
                  <a:pt x="503981" y="35296"/>
                  <a:pt x="841222" y="0"/>
                </a:cubicBezTo>
                <a:cubicBezTo>
                  <a:pt x="1178463" y="-35296"/>
                  <a:pt x="1134071" y="-5838"/>
                  <a:pt x="1222401" y="0"/>
                </a:cubicBezTo>
                <a:cubicBezTo>
                  <a:pt x="1310731" y="5838"/>
                  <a:pt x="1425168" y="18364"/>
                  <a:pt x="1603580" y="0"/>
                </a:cubicBezTo>
                <a:cubicBezTo>
                  <a:pt x="1781992" y="-18364"/>
                  <a:pt x="2029749" y="11993"/>
                  <a:pt x="2444803" y="0"/>
                </a:cubicBezTo>
                <a:cubicBezTo>
                  <a:pt x="2859857" y="-11993"/>
                  <a:pt x="2900432" y="-29786"/>
                  <a:pt x="3102008" y="0"/>
                </a:cubicBezTo>
                <a:cubicBezTo>
                  <a:pt x="3303584" y="29786"/>
                  <a:pt x="3462921" y="-10190"/>
                  <a:pt x="3575196" y="0"/>
                </a:cubicBezTo>
                <a:cubicBezTo>
                  <a:pt x="3687471" y="10190"/>
                  <a:pt x="4082426" y="36003"/>
                  <a:pt x="4416418" y="0"/>
                </a:cubicBezTo>
                <a:cubicBezTo>
                  <a:pt x="4750410" y="-36003"/>
                  <a:pt x="4825035" y="-11541"/>
                  <a:pt x="5165632" y="0"/>
                </a:cubicBezTo>
                <a:cubicBezTo>
                  <a:pt x="5506229" y="11541"/>
                  <a:pt x="5727574" y="14698"/>
                  <a:pt x="6006854" y="0"/>
                </a:cubicBezTo>
                <a:cubicBezTo>
                  <a:pt x="6286134" y="-14698"/>
                  <a:pt x="6304700" y="3671"/>
                  <a:pt x="6572051" y="0"/>
                </a:cubicBezTo>
                <a:cubicBezTo>
                  <a:pt x="6839402" y="-3671"/>
                  <a:pt x="7000311" y="-24461"/>
                  <a:pt x="7229256" y="0"/>
                </a:cubicBezTo>
                <a:cubicBezTo>
                  <a:pt x="7458201" y="24461"/>
                  <a:pt x="7568101" y="7023"/>
                  <a:pt x="7794452" y="0"/>
                </a:cubicBezTo>
                <a:cubicBezTo>
                  <a:pt x="8020803" y="-7023"/>
                  <a:pt x="8119248" y="-3434"/>
                  <a:pt x="8267640" y="0"/>
                </a:cubicBezTo>
                <a:cubicBezTo>
                  <a:pt x="8416032" y="3434"/>
                  <a:pt x="8854322" y="-43059"/>
                  <a:pt x="9200871" y="0"/>
                </a:cubicBezTo>
                <a:cubicBezTo>
                  <a:pt x="9218705" y="175396"/>
                  <a:pt x="9191509" y="254263"/>
                  <a:pt x="9200871" y="461665"/>
                </a:cubicBezTo>
                <a:cubicBezTo>
                  <a:pt x="9047822" y="461293"/>
                  <a:pt x="8923240" y="476069"/>
                  <a:pt x="8819692" y="461665"/>
                </a:cubicBezTo>
                <a:cubicBezTo>
                  <a:pt x="8716144" y="447261"/>
                  <a:pt x="8445970" y="458311"/>
                  <a:pt x="8254496" y="461665"/>
                </a:cubicBezTo>
                <a:cubicBezTo>
                  <a:pt x="8063022" y="465019"/>
                  <a:pt x="7988640" y="452703"/>
                  <a:pt x="7781308" y="461665"/>
                </a:cubicBezTo>
                <a:cubicBezTo>
                  <a:pt x="7573976" y="470627"/>
                  <a:pt x="7321555" y="437926"/>
                  <a:pt x="7032094" y="461665"/>
                </a:cubicBezTo>
                <a:cubicBezTo>
                  <a:pt x="6742633" y="485404"/>
                  <a:pt x="6698587" y="443015"/>
                  <a:pt x="6558907" y="461665"/>
                </a:cubicBezTo>
                <a:cubicBezTo>
                  <a:pt x="6419227" y="480315"/>
                  <a:pt x="6114332" y="490885"/>
                  <a:pt x="5901702" y="461665"/>
                </a:cubicBezTo>
                <a:cubicBezTo>
                  <a:pt x="5689073" y="432445"/>
                  <a:pt x="5662279" y="455698"/>
                  <a:pt x="5520523" y="461665"/>
                </a:cubicBezTo>
                <a:cubicBezTo>
                  <a:pt x="5378767" y="467632"/>
                  <a:pt x="4953241" y="501422"/>
                  <a:pt x="4679300" y="461665"/>
                </a:cubicBezTo>
                <a:cubicBezTo>
                  <a:pt x="4405359" y="421908"/>
                  <a:pt x="4138460" y="492039"/>
                  <a:pt x="3930086" y="461665"/>
                </a:cubicBezTo>
                <a:cubicBezTo>
                  <a:pt x="3721712" y="431291"/>
                  <a:pt x="3713699" y="474332"/>
                  <a:pt x="3548907" y="461665"/>
                </a:cubicBezTo>
                <a:cubicBezTo>
                  <a:pt x="3384115" y="448998"/>
                  <a:pt x="3256888" y="453190"/>
                  <a:pt x="3167728" y="461665"/>
                </a:cubicBezTo>
                <a:cubicBezTo>
                  <a:pt x="3078568" y="470140"/>
                  <a:pt x="2946411" y="451771"/>
                  <a:pt x="2786550" y="461665"/>
                </a:cubicBezTo>
                <a:cubicBezTo>
                  <a:pt x="2626689" y="471559"/>
                  <a:pt x="2465865" y="455409"/>
                  <a:pt x="2221353" y="461665"/>
                </a:cubicBezTo>
                <a:cubicBezTo>
                  <a:pt x="1976841" y="467921"/>
                  <a:pt x="1780292" y="468224"/>
                  <a:pt x="1656157" y="461665"/>
                </a:cubicBezTo>
                <a:cubicBezTo>
                  <a:pt x="1532022" y="455106"/>
                  <a:pt x="1340986" y="471287"/>
                  <a:pt x="1090960" y="461665"/>
                </a:cubicBezTo>
                <a:cubicBezTo>
                  <a:pt x="840934" y="452043"/>
                  <a:pt x="356430" y="417295"/>
                  <a:pt x="0" y="461665"/>
                </a:cubicBezTo>
                <a:cubicBezTo>
                  <a:pt x="3202" y="242124"/>
                  <a:pt x="-17573" y="220936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269456239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vướng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đến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122" name="Picture 2" descr="Premium Vector | Classmates saying goodbye flat vector illustrations.  schoolmates, schoolboys talking isolated cartoon characters. boys after  school lessons. preteen schoolchildren with backpacks communicating">
            <a:extLst>
              <a:ext uri="{FF2B5EF4-FFF2-40B4-BE49-F238E27FC236}">
                <a16:creationId xmlns:a16="http://schemas.microsoft.com/office/drawing/2014/main" id="{A94856CF-4893-83EC-5818-96B759654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1374" l="9585" r="89617">
                        <a14:foregroundMark x1="72204" y1="15815" x2="67891" y2="69010"/>
                        <a14:foregroundMark x1="27157" y1="90735" x2="27157" y2="90735"/>
                        <a14:foregroundMark x1="30032" y1="13419" x2="32588" y2="79872"/>
                        <a14:foregroundMark x1="28594" y1="91054" x2="28594" y2="91054"/>
                        <a14:foregroundMark x1="25719" y1="90895" x2="30511" y2="91374"/>
                        <a14:foregroundMark x1="31789" y1="90415" x2="32907" y2="90735"/>
                        <a14:foregroundMark x1="33706" y1="90575" x2="40735" y2="90895"/>
                        <a14:foregroundMark x1="20927" y1="90895" x2="25399" y2="91214"/>
                        <a14:foregroundMark x1="35623" y1="32588" x2="42971" y2="38019"/>
                        <a14:foregroundMark x1="27316" y1="29393" x2="16933" y2="38498"/>
                        <a14:foregroundMark x1="28115" y1="28275" x2="21565" y2="44888"/>
                        <a14:foregroundMark x1="34505" y1="29712" x2="34505" y2="29712"/>
                        <a14:foregroundMark x1="38339" y1="39936" x2="38339" y2="39936"/>
                        <a14:foregroundMark x1="75719" y1="27316" x2="75719" y2="27316"/>
                        <a14:foregroundMark x1="78754" y1="44728" x2="78754" y2="44728"/>
                        <a14:foregroundMark x1="65655" y1="27955" x2="65655" y2="27955"/>
                        <a14:foregroundMark x1="51118" y1="26518" x2="48882" y2="28275"/>
                        <a14:foregroundMark x1="53834" y1="30351" x2="53514" y2="30990"/>
                        <a14:foregroundMark x1="25080" y1="89936" x2="23962" y2="8977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02" y="2127874"/>
            <a:ext cx="4270099" cy="427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19">
            <a:extLst>
              <a:ext uri="{FF2B5EF4-FFF2-40B4-BE49-F238E27FC236}">
                <a16:creationId xmlns:a16="http://schemas.microsoft.com/office/drawing/2014/main" id="{57DEFDAA-E518-FC00-B265-8637C99CAF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30" y="5168417"/>
            <a:ext cx="867497" cy="89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4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5000">
        <p14:prism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58413" y="1695466"/>
            <a:ext cx="2428640" cy="2623390"/>
            <a:chOff x="257686" y="844500"/>
            <a:chExt cx="2428640" cy="2623390"/>
          </a:xfrm>
        </p:grpSpPr>
        <p:grpSp>
          <p:nvGrpSpPr>
            <p:cNvPr id="13" name="组合 12"/>
            <p:cNvGrpSpPr/>
            <p:nvPr/>
          </p:nvGrpSpPr>
          <p:grpSpPr>
            <a:xfrm>
              <a:off x="257686" y="844500"/>
              <a:ext cx="2428640" cy="2623390"/>
              <a:chOff x="1795522" y="1780059"/>
              <a:chExt cx="2428640" cy="2623390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9285" y="1780059"/>
                <a:ext cx="1714877" cy="2558024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5522" y="3189767"/>
                <a:ext cx="521395" cy="777748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0024" y="3997517"/>
                <a:ext cx="272133" cy="405932"/>
              </a:xfrm>
              <a:prstGeom prst="rect">
                <a:avLst/>
              </a:prstGeom>
            </p:spPr>
          </p:pic>
        </p:grpSp>
        <p:sp>
          <p:nvSpPr>
            <p:cNvPr id="15" name="文本框 14"/>
            <p:cNvSpPr txBox="1"/>
            <p:nvPr/>
          </p:nvSpPr>
          <p:spPr>
            <a:xfrm>
              <a:off x="928591" y="1475083"/>
              <a:ext cx="16738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SVN-Caprica Script" pitchFamily="2" charset="0"/>
                  <a:ea typeface="Montserrat" panose="00000500000000000000" charset="0"/>
                  <a:cs typeface="Arial" panose="020B0604020202020204" pitchFamily="34" charset="0"/>
                </a:rPr>
                <a:t>MỤC TIÊU</a:t>
              </a:r>
              <a:endParaRPr lang="zh-CN" altLang="en-US" sz="2800" dirty="0">
                <a:solidFill>
                  <a:schemeClr val="bg1"/>
                </a:solidFill>
                <a:latin typeface="SVN-Caprica Script" pitchFamily="2" charset="0"/>
                <a:ea typeface="Montserrat" panose="00000500000000000000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5545389" y="1231050"/>
            <a:ext cx="64029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Nêu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được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khái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niệm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tệ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nạn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xã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hội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và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các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loại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tệ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nạn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xã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hội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phổ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biến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635032" y="3759604"/>
            <a:ext cx="7244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1600" i="1" dirty="0">
              <a:solidFill>
                <a:srgbClr val="002060"/>
              </a:solidFill>
              <a:latin typeface="Arial" panose="020B0604020202020204" pitchFamily="34" charset="0"/>
              <a:ea typeface="Montserrat" panose="00000500000000000000" charset="0"/>
              <a:cs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488341" y="1077719"/>
            <a:ext cx="1163162" cy="1268273"/>
            <a:chOff x="4678326" y="738758"/>
            <a:chExt cx="813800" cy="887341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8326" y="738758"/>
              <a:ext cx="594865" cy="887341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4813225" y="856802"/>
              <a:ext cx="678901" cy="36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  <a:ea typeface="Montserrat" panose="00000500000000000000" charset="0"/>
                  <a:cs typeface="Arial" panose="020B060402020202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657598" y="3606083"/>
            <a:ext cx="1046126" cy="1268273"/>
            <a:chOff x="3607900" y="2035905"/>
            <a:chExt cx="731917" cy="887341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900" y="2035905"/>
              <a:ext cx="594865" cy="887341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3660916" y="2143315"/>
              <a:ext cx="678901" cy="36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  <a:ea typeface="Montserrat" panose="00000500000000000000" charset="0"/>
                  <a:cs typeface="Arial" panose="020B0604020202020204" pitchFamily="34" charset="0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7794" y="240498"/>
            <a:ext cx="4151088" cy="4233851"/>
          </a:xfrm>
          <a:prstGeom prst="rect">
            <a:avLst/>
          </a:prstGeom>
        </p:spPr>
      </p:pic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4549541" y="3708916"/>
            <a:ext cx="3829828" cy="79966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algn="l"/>
            <a:r>
              <a:rPr lang="en-US" altLang="zh-CN" sz="4400" spc="400" dirty="0">
                <a:solidFill>
                  <a:srgbClr val="BF3B72"/>
                </a:soli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  <a:sym typeface="+mn-ea"/>
              </a:rPr>
              <a:t>HOẠT ĐỘNG 4</a:t>
            </a:r>
            <a:endParaRPr lang="zh-CN" altLang="en-US" sz="4400" spc="400" dirty="0">
              <a:solidFill>
                <a:srgbClr val="BF3B72"/>
              </a:solidFill>
              <a:latin typeface="SVN-Caprica Script" pitchFamily="2" charset="0"/>
              <a:ea typeface="Montserrat" panose="00000500000000000000" charset="0"/>
              <a:cs typeface="Montserrat" panose="00000500000000000000" charset="0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374" y="659488"/>
            <a:ext cx="1279928" cy="1909225"/>
          </a:xfrm>
          <a:prstGeom prst="rect">
            <a:avLst/>
          </a:prstGeom>
        </p:spPr>
      </p:pic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3286345" y="2587869"/>
            <a:ext cx="6015080" cy="799668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5400" b="1" kern="0" spc="2000" dirty="0">
                <a:solidFill>
                  <a:srgbClr val="00B050"/>
                </a:solidFill>
                <a:latin typeface="SVN-Caprica Script" pitchFamily="2" charset="0"/>
                <a:ea typeface="Montserrat" panose="00000500000000000000" charset="0"/>
                <a:cs typeface="Arial" panose="020B0604020202020204" pitchFamily="34" charset="0"/>
              </a:rPr>
              <a:t>VẬN DỤNG</a:t>
            </a:r>
            <a:endParaRPr lang="zh-CN" altLang="en-US" sz="5400" b="1" kern="0" spc="2000" dirty="0">
              <a:solidFill>
                <a:srgbClr val="00B050"/>
              </a:solidFill>
              <a:latin typeface="SVN-Caprica Script" pitchFamily="2" charset="0"/>
              <a:ea typeface="Montserrat" panose="00000500000000000000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0CFF5E-3446-C592-F79D-FFF81B8E54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9734" y="4931163"/>
            <a:ext cx="747207" cy="7472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9095146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4.07407E-6 L 1.66667E-6 -0.07222 " pathEditMode="relative" rAng="0" ptsTypes="AA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065D6618-601B-83CE-2F27-3CEAD7B2CA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4" r="10315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81B0D37-B3E4-93BF-6A5A-AA2FC5E7520A}"/>
              </a:ext>
            </a:extLst>
          </p:cNvPr>
          <p:cNvSpPr txBox="1">
            <a:spLocks/>
          </p:cNvSpPr>
          <p:nvPr/>
        </p:nvSpPr>
        <p:spPr>
          <a:xfrm>
            <a:off x="2929558" y="2295939"/>
            <a:ext cx="7794764" cy="1661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tác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từ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chia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nhằm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16882F-672E-7CEB-A189-9977DBBB2DCC}"/>
              </a:ext>
            </a:extLst>
          </p:cNvPr>
          <p:cNvSpPr txBox="1"/>
          <p:nvPr/>
        </p:nvSpPr>
        <p:spPr>
          <a:xfrm>
            <a:off x="3943350" y="5007395"/>
            <a:ext cx="6097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SGK tr. 55.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3E8F90-C3D3-662D-55AC-637E253942B8}"/>
              </a:ext>
            </a:extLst>
          </p:cNvPr>
          <p:cNvSpPr txBox="1">
            <a:spLocks/>
          </p:cNvSpPr>
          <p:nvPr/>
        </p:nvSpPr>
        <p:spPr>
          <a:xfrm>
            <a:off x="5243961" y="911152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600" dirty="0">
                <a:solidFill>
                  <a:srgbClr val="BF3B72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1</a:t>
            </a:r>
          </a:p>
        </p:txBody>
      </p:sp>
      <p:pic>
        <p:nvPicPr>
          <p:cNvPr id="9" name="图片 3">
            <a:extLst>
              <a:ext uri="{FF2B5EF4-FFF2-40B4-BE49-F238E27FC236}">
                <a16:creationId xmlns:a16="http://schemas.microsoft.com/office/drawing/2014/main" id="{DE4CE29E-AEA5-F240-65B3-E967E04333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0061">
            <a:off x="1461881" y="2077975"/>
            <a:ext cx="1177685" cy="114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21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5000">
        <p15:prstTrans prst="wind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065D6618-601B-83CE-2F27-3CEAD7B2CA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4" r="10315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81B0D37-B3E4-93BF-6A5A-AA2FC5E7520A}"/>
              </a:ext>
            </a:extLst>
          </p:cNvPr>
          <p:cNvSpPr txBox="1">
            <a:spLocks/>
          </p:cNvSpPr>
          <p:nvPr/>
        </p:nvSpPr>
        <p:spPr>
          <a:xfrm>
            <a:off x="2929558" y="2295939"/>
            <a:ext cx="7794764" cy="1661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tuyên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16882F-672E-7CEB-A189-9977DBBB2DCC}"/>
              </a:ext>
            </a:extLst>
          </p:cNvPr>
          <p:cNvSpPr txBox="1"/>
          <p:nvPr/>
        </p:nvSpPr>
        <p:spPr>
          <a:xfrm>
            <a:off x="3615358" y="4391842"/>
            <a:ext cx="68306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</a:p>
          <a:p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hiện: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tuyên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3E8F90-C3D3-662D-55AC-637E253942B8}"/>
              </a:ext>
            </a:extLst>
          </p:cNvPr>
          <p:cNvSpPr txBox="1">
            <a:spLocks/>
          </p:cNvSpPr>
          <p:nvPr/>
        </p:nvSpPr>
        <p:spPr>
          <a:xfrm>
            <a:off x="5214144" y="911152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2</a:t>
            </a:r>
          </a:p>
        </p:txBody>
      </p:sp>
      <p:pic>
        <p:nvPicPr>
          <p:cNvPr id="6" name="图片 3">
            <a:extLst>
              <a:ext uri="{FF2B5EF4-FFF2-40B4-BE49-F238E27FC236}">
                <a16:creationId xmlns:a16="http://schemas.microsoft.com/office/drawing/2014/main" id="{D74D6376-1F99-F6B2-36BB-98746F65FB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855" y="1900705"/>
            <a:ext cx="1281319" cy="152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78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5000">
        <p15:prstTrans prst="fallOve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3" r="5319" b="11234"/>
          <a:stretch>
            <a:fillRect/>
          </a:stretch>
        </p:blipFill>
        <p:spPr>
          <a:xfrm>
            <a:off x="0" y="-219075"/>
            <a:ext cx="12192000" cy="72961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72711" y="2979422"/>
            <a:ext cx="101184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Tạm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biệt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và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hẹn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gặp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lại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các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em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</a:p>
          <a:p>
            <a:pPr algn="ctr"/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ở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bài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học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tiếp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theo.</a:t>
            </a:r>
            <a:endParaRPr lang="en-US" altLang="zh-CN" sz="5400" b="1" dirty="0">
              <a:ln>
                <a:solidFill>
                  <a:schemeClr val="bg1"/>
                </a:solidFill>
              </a:ln>
              <a:gradFill flip="none" rotWithShape="1">
                <a:gsLst>
                  <a:gs pos="0">
                    <a:srgbClr val="BF3B72">
                      <a:shade val="30000"/>
                      <a:satMod val="115000"/>
                    </a:srgbClr>
                  </a:gs>
                  <a:gs pos="50000">
                    <a:srgbClr val="BF3B72">
                      <a:shade val="67500"/>
                      <a:satMod val="115000"/>
                    </a:srgbClr>
                  </a:gs>
                  <a:gs pos="100000">
                    <a:srgbClr val="BF3B72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SVN-Caprica Script" pitchFamily="2" charset="0"/>
              <a:ea typeface="Montserrat" panose="00000500000000000000" charset="0"/>
              <a:cs typeface="Montserrat" panose="00000500000000000000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217728" y="0"/>
            <a:ext cx="3945045" cy="2676553"/>
            <a:chOff x="3967604" y="1063332"/>
            <a:chExt cx="3945045" cy="267655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8590" y="1063332"/>
              <a:ext cx="1714877" cy="2558024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7604" y="2506694"/>
              <a:ext cx="521395" cy="77774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340" y="3333953"/>
              <a:ext cx="272133" cy="40593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1254" y="1953470"/>
              <a:ext cx="521395" cy="77774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121" y="3047822"/>
              <a:ext cx="272133" cy="40593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4857" y="2641890"/>
              <a:ext cx="153452" cy="2289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5000">
        <p15:prstTrans prst="origami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7794" y="240498"/>
            <a:ext cx="4151088" cy="4233851"/>
          </a:xfrm>
          <a:prstGeom prst="rect">
            <a:avLst/>
          </a:prstGeom>
        </p:spPr>
      </p:pic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4629054" y="3674681"/>
            <a:ext cx="3829828" cy="79966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algn="l"/>
            <a:r>
              <a:rPr lang="en-US" altLang="zh-CN" sz="4400" spc="400" dirty="0">
                <a:solidFill>
                  <a:srgbClr val="BF3B72"/>
                </a:soli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  <a:sym typeface="+mn-ea"/>
              </a:rPr>
              <a:t>HOẠT ĐỘNG 1</a:t>
            </a:r>
            <a:endParaRPr lang="zh-CN" altLang="en-US" sz="4400" spc="400" dirty="0">
              <a:solidFill>
                <a:srgbClr val="BF3B72"/>
              </a:solidFill>
              <a:latin typeface="SVN-Caprica Script" pitchFamily="2" charset="0"/>
              <a:ea typeface="Montserrat" panose="00000500000000000000" charset="0"/>
              <a:cs typeface="Montserrat" panose="00000500000000000000" charset="0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374" y="659488"/>
            <a:ext cx="1279928" cy="1909225"/>
          </a:xfrm>
          <a:prstGeom prst="rect">
            <a:avLst/>
          </a:prstGeom>
        </p:spPr>
      </p:pic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3188555" y="2602948"/>
            <a:ext cx="6389566" cy="799668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5400" b="1" kern="0" spc="2000" dirty="0">
                <a:solidFill>
                  <a:srgbClr val="00B050"/>
                </a:solidFill>
                <a:latin typeface="SVN-Caprica Script" pitchFamily="2" charset="0"/>
                <a:ea typeface="Montserrat" panose="00000500000000000000" charset="0"/>
                <a:cs typeface="Arial" panose="020B0604020202020204" pitchFamily="34" charset="0"/>
              </a:rPr>
              <a:t>KHỞI ĐỘNG</a:t>
            </a:r>
            <a:endParaRPr lang="zh-CN" altLang="en-US" sz="5400" b="1" kern="0" spc="2000" dirty="0">
              <a:solidFill>
                <a:srgbClr val="00B050"/>
              </a:solidFill>
              <a:latin typeface="SVN-Caprica Script" pitchFamily="2" charset="0"/>
              <a:ea typeface="Montserrat" panose="00000500000000000000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B4A73B-B27F-6B60-4A20-4C3ACBA09754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54835" y="4746414"/>
            <a:ext cx="857005" cy="8570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1.48148E-6 L 1.25E-6 -0.07222 " pathEditMode="relative" rAng="0" ptsTypes="AA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E89C6EB4-3B2B-7126-06AB-CB617C92E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chat or text message&#10;&#10;Description automatically generated">
            <a:extLst>
              <a:ext uri="{FF2B5EF4-FFF2-40B4-BE49-F238E27FC236}">
                <a16:creationId xmlns:a16="http://schemas.microsoft.com/office/drawing/2014/main" id="{CE833566-DDB9-0A10-8D6E-13408215C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" t="-29" r="3534" b="67276"/>
          <a:stretch/>
        </p:blipFill>
        <p:spPr>
          <a:xfrm>
            <a:off x="127271" y="-52929"/>
            <a:ext cx="11422000" cy="1653129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6F57609-D96B-A871-E581-740F5996E7C2}"/>
              </a:ext>
            </a:extLst>
          </p:cNvPr>
          <p:cNvSpPr txBox="1">
            <a:spLocks/>
          </p:cNvSpPr>
          <p:nvPr/>
        </p:nvSpPr>
        <p:spPr>
          <a:xfrm>
            <a:off x="1112547" y="856315"/>
            <a:ext cx="9966905" cy="6549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hiện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61FB91-2C7D-A71E-7A14-89624B32FF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547" y="1964874"/>
            <a:ext cx="4725724" cy="3793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623D11-8407-C562-4E32-3CE33B8DC2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3338" y="2092496"/>
            <a:ext cx="5165933" cy="36856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7C0B670-6669-24A7-AF28-95289C9F3D74}"/>
              </a:ext>
            </a:extLst>
          </p:cNvPr>
          <p:cNvSpPr txBox="1"/>
          <p:nvPr/>
        </p:nvSpPr>
        <p:spPr>
          <a:xfrm>
            <a:off x="7832524" y="6001684"/>
            <a:ext cx="253398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ệ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18B47C-5EDE-29AC-604B-539E01B8A9EB}"/>
              </a:ext>
            </a:extLst>
          </p:cNvPr>
          <p:cNvSpPr txBox="1"/>
          <p:nvPr/>
        </p:nvSpPr>
        <p:spPr>
          <a:xfrm>
            <a:off x="2173358" y="6001684"/>
            <a:ext cx="218611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ệ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túy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451277"/>
      </p:ext>
    </p:extLst>
  </p:cSld>
  <p:clrMapOvr>
    <a:masterClrMapping/>
  </p:clrMapOvr>
  <p:transition spd="slow" advClick="0"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E89C6EB4-3B2B-7126-06AB-CB617C92E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chat or text message&#10;&#10;Description automatically generated">
            <a:extLst>
              <a:ext uri="{FF2B5EF4-FFF2-40B4-BE49-F238E27FC236}">
                <a16:creationId xmlns:a16="http://schemas.microsoft.com/office/drawing/2014/main" id="{CE833566-DDB9-0A10-8D6E-13408215C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" t="-29" r="3534" b="67276"/>
          <a:stretch/>
        </p:blipFill>
        <p:spPr>
          <a:xfrm>
            <a:off x="127271" y="-52929"/>
            <a:ext cx="11422000" cy="1653129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6F57609-D96B-A871-E581-740F5996E7C2}"/>
              </a:ext>
            </a:extLst>
          </p:cNvPr>
          <p:cNvSpPr txBox="1">
            <a:spLocks/>
          </p:cNvSpPr>
          <p:nvPr/>
        </p:nvSpPr>
        <p:spPr>
          <a:xfrm>
            <a:off x="1112547" y="856315"/>
            <a:ext cx="9966905" cy="6549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hiện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C0B670-6669-24A7-AF28-95289C9F3D74}"/>
              </a:ext>
            </a:extLst>
          </p:cNvPr>
          <p:cNvSpPr txBox="1"/>
          <p:nvPr/>
        </p:nvSpPr>
        <p:spPr>
          <a:xfrm>
            <a:off x="7832524" y="6001684"/>
            <a:ext cx="218611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ệ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18B47C-5EDE-29AC-604B-539E01B8A9EB}"/>
              </a:ext>
            </a:extLst>
          </p:cNvPr>
          <p:cNvSpPr txBox="1"/>
          <p:nvPr/>
        </p:nvSpPr>
        <p:spPr>
          <a:xfrm>
            <a:off x="1487558" y="5770851"/>
            <a:ext cx="265705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ệ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rượu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98C53B-6B04-6E0A-E34D-00D803072B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059" y="1936546"/>
            <a:ext cx="4857010" cy="34462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3DD029-38E9-C645-B2EA-9146F21725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3338" y="1936546"/>
            <a:ext cx="4774393" cy="34462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889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5000">
        <p14:pan dir="u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E89C6EB4-3B2B-7126-06AB-CB617C92E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" name="组合 2">
            <a:extLst>
              <a:ext uri="{FF2B5EF4-FFF2-40B4-BE49-F238E27FC236}">
                <a16:creationId xmlns:a16="http://schemas.microsoft.com/office/drawing/2014/main" id="{40530CE3-3A81-7C66-4B6A-940762D93199}"/>
              </a:ext>
            </a:extLst>
          </p:cNvPr>
          <p:cNvGrpSpPr/>
          <p:nvPr/>
        </p:nvGrpSpPr>
        <p:grpSpPr>
          <a:xfrm flipH="1">
            <a:off x="2771204" y="594943"/>
            <a:ext cx="5480478" cy="3131157"/>
            <a:chOff x="-558688" y="0"/>
            <a:chExt cx="9107943" cy="6858000"/>
          </a:xfrm>
        </p:grpSpPr>
        <p:pic>
          <p:nvPicPr>
            <p:cNvPr id="18" name="图片 3">
              <a:extLst>
                <a:ext uri="{FF2B5EF4-FFF2-40B4-BE49-F238E27FC236}">
                  <a16:creationId xmlns:a16="http://schemas.microsoft.com/office/drawing/2014/main" id="{0339FFBD-564F-CABE-2727-7204961E9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19" name="图片 4">
              <a:extLst>
                <a:ext uri="{FF2B5EF4-FFF2-40B4-BE49-F238E27FC236}">
                  <a16:creationId xmlns:a16="http://schemas.microsoft.com/office/drawing/2014/main" id="{BA770018-238A-2139-D673-96846FFA7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92C6798-8A58-92ED-E293-61A8DA367005}"/>
              </a:ext>
            </a:extLst>
          </p:cNvPr>
          <p:cNvSpPr txBox="1"/>
          <p:nvPr/>
        </p:nvSpPr>
        <p:spPr>
          <a:xfrm>
            <a:off x="3357162" y="1868133"/>
            <a:ext cx="43061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6" name="图片 1">
            <a:extLst>
              <a:ext uri="{FF2B5EF4-FFF2-40B4-BE49-F238E27FC236}">
                <a16:creationId xmlns:a16="http://schemas.microsoft.com/office/drawing/2014/main" id="{63B271C7-7D69-6E35-CE2C-5F641529BD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976" y="3726100"/>
            <a:ext cx="2147381" cy="28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4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5000">
        <p14:pan dir="u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46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14537 L 1.45833E-6 1.48148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7794" y="240498"/>
            <a:ext cx="4151088" cy="4233851"/>
          </a:xfrm>
          <a:prstGeom prst="rect">
            <a:avLst/>
          </a:prstGeom>
        </p:spPr>
      </p:pic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4629054" y="3674681"/>
            <a:ext cx="3829828" cy="79966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algn="l"/>
            <a:r>
              <a:rPr lang="en-US" altLang="zh-CN" sz="4400" spc="400" dirty="0">
                <a:solidFill>
                  <a:srgbClr val="BF3B72"/>
                </a:soli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  <a:sym typeface="+mn-ea"/>
              </a:rPr>
              <a:t>HOẠT ĐỘNG 2</a:t>
            </a:r>
            <a:endParaRPr lang="zh-CN" altLang="en-US" sz="4400" spc="400" dirty="0">
              <a:solidFill>
                <a:srgbClr val="BF3B72"/>
              </a:solidFill>
              <a:latin typeface="SVN-Caprica Script" pitchFamily="2" charset="0"/>
              <a:ea typeface="Montserrat" panose="00000500000000000000" charset="0"/>
              <a:cs typeface="Montserrat" panose="00000500000000000000" charset="0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374" y="659488"/>
            <a:ext cx="1279928" cy="1909225"/>
          </a:xfrm>
          <a:prstGeom prst="rect">
            <a:avLst/>
          </a:prstGeom>
        </p:spPr>
      </p:pic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3188555" y="2602948"/>
            <a:ext cx="6389566" cy="799668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5400" b="1" kern="0" spc="2000" dirty="0">
                <a:solidFill>
                  <a:srgbClr val="00B050"/>
                </a:solidFill>
                <a:latin typeface="SVN-Caprica Script" pitchFamily="2" charset="0"/>
                <a:ea typeface="Montserrat" panose="00000500000000000000" charset="0"/>
                <a:cs typeface="Arial" panose="020B0604020202020204" pitchFamily="34" charset="0"/>
              </a:rPr>
              <a:t>KHÁM PHÁ</a:t>
            </a:r>
            <a:endParaRPr lang="zh-CN" altLang="en-US" sz="5400" b="1" kern="0" spc="2000" dirty="0">
              <a:solidFill>
                <a:srgbClr val="00B050"/>
              </a:solidFill>
              <a:latin typeface="SVN-Caprica Script" pitchFamily="2" charset="0"/>
              <a:ea typeface="Montserrat" panose="00000500000000000000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CFAF61-6BF2-B222-F085-4C1FF4F32D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9496" y="4746414"/>
            <a:ext cx="845343" cy="8453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3385882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1.48148E-6 L 1.25E-6 -0.07222 " pathEditMode="relative" rAng="0" ptsTypes="AA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3627F729-D33D-EA79-0C39-B7DBE652E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" y="-99391"/>
            <a:ext cx="11525250" cy="654908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5F1A9C-B03F-80DF-2B1C-949A9ED5DE3E}"/>
              </a:ext>
            </a:extLst>
          </p:cNvPr>
          <p:cNvSpPr txBox="1"/>
          <p:nvPr/>
        </p:nvSpPr>
        <p:spPr>
          <a:xfrm>
            <a:off x="539115" y="3429000"/>
            <a:ext cx="10326756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tr. 53 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CF76D37-291D-B1B3-9D50-40EB25ED3DA2}"/>
              </a:ext>
            </a:extLst>
          </p:cNvPr>
          <p:cNvSpPr txBox="1">
            <a:spLocks/>
          </p:cNvSpPr>
          <p:nvPr/>
        </p:nvSpPr>
        <p:spPr>
          <a:xfrm>
            <a:off x="4547516" y="1933618"/>
            <a:ext cx="3096968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4000" dirty="0">
                <a:solidFill>
                  <a:srgbClr val="FF8E9B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1</a:t>
            </a:r>
          </a:p>
        </p:txBody>
      </p:sp>
    </p:spTree>
    <p:extLst>
      <p:ext uri="{BB962C8B-B14F-4D97-AF65-F5344CB8AC3E}">
        <p14:creationId xmlns:p14="http://schemas.microsoft.com/office/powerpoint/2010/main" val="93613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000">
        <p15:prstTrans prst="peelOff"/>
      </p:transition>
    </mc:Choice>
    <mc:Fallback xmlns="">
      <p:transition spd="slow" advClick="0" advTm="1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pressed sad man thinking over financial problems | EPS PNG Images Free  Download - Pikbest">
            <a:extLst>
              <a:ext uri="{FF2B5EF4-FFF2-40B4-BE49-F238E27FC236}">
                <a16:creationId xmlns:a16="http://schemas.microsoft.com/office/drawing/2014/main" id="{8F1076C9-1724-7DF8-ED82-D0A6DEF76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857" y1="12557" x2="28429" y2="34247"/>
                        <a14:foregroundMark x1="44857" y1="27626" x2="44714" y2="36301"/>
                        <a14:foregroundMark x1="60857" y1="31279" x2="69571" y2="54795"/>
                        <a14:foregroundMark x1="67143" y1="65753" x2="39714" y2="77397"/>
                        <a14:foregroundMark x1="69714" y1="56164" x2="54571" y2="7808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666" y="2636830"/>
            <a:ext cx="7028648" cy="439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2302124-2D9D-F9B3-0EF0-0CD34CB598F8}"/>
              </a:ext>
            </a:extLst>
          </p:cNvPr>
          <p:cNvSpPr txBox="1">
            <a:spLocks/>
          </p:cNvSpPr>
          <p:nvPr/>
        </p:nvSpPr>
        <p:spPr>
          <a:xfrm>
            <a:off x="4280170" y="55642"/>
            <a:ext cx="7815933" cy="4397924"/>
          </a:xfrm>
          <a:custGeom>
            <a:avLst/>
            <a:gdLst>
              <a:gd name="connsiteX0" fmla="*/ 733002 w 7815933"/>
              <a:gd name="connsiteY0" fmla="*/ 0 h 4397924"/>
              <a:gd name="connsiteX1" fmla="*/ 1181588 w 7815933"/>
              <a:gd name="connsiteY1" fmla="*/ 0 h 4397924"/>
              <a:gd name="connsiteX2" fmla="*/ 1559344 w 7815933"/>
              <a:gd name="connsiteY2" fmla="*/ 0 h 4397924"/>
              <a:gd name="connsiteX3" fmla="*/ 2007930 w 7815933"/>
              <a:gd name="connsiteY3" fmla="*/ 0 h 4397924"/>
              <a:gd name="connsiteX4" fmla="*/ 2739832 w 7815933"/>
              <a:gd name="connsiteY4" fmla="*/ 0 h 4397924"/>
              <a:gd name="connsiteX5" fmla="*/ 3259247 w 7815933"/>
              <a:gd name="connsiteY5" fmla="*/ 0 h 4397924"/>
              <a:gd name="connsiteX6" fmla="*/ 3707833 w 7815933"/>
              <a:gd name="connsiteY6" fmla="*/ 0 h 4397924"/>
              <a:gd name="connsiteX7" fmla="*/ 4298077 w 7815933"/>
              <a:gd name="connsiteY7" fmla="*/ 0 h 4397924"/>
              <a:gd name="connsiteX8" fmla="*/ 4746663 w 7815933"/>
              <a:gd name="connsiteY8" fmla="*/ 0 h 4397924"/>
              <a:gd name="connsiteX9" fmla="*/ 5478566 w 7815933"/>
              <a:gd name="connsiteY9" fmla="*/ 0 h 4397924"/>
              <a:gd name="connsiteX10" fmla="*/ 5997981 w 7815933"/>
              <a:gd name="connsiteY10" fmla="*/ 0 h 4397924"/>
              <a:gd name="connsiteX11" fmla="*/ 6588225 w 7815933"/>
              <a:gd name="connsiteY11" fmla="*/ 0 h 4397924"/>
              <a:gd name="connsiteX12" fmla="*/ 6965981 w 7815933"/>
              <a:gd name="connsiteY12" fmla="*/ 0 h 4397924"/>
              <a:gd name="connsiteX13" fmla="*/ 7815933 w 7815933"/>
              <a:gd name="connsiteY13" fmla="*/ 0 h 4397924"/>
              <a:gd name="connsiteX14" fmla="*/ 7815933 w 7815933"/>
              <a:gd name="connsiteY14" fmla="*/ 0 h 4397924"/>
              <a:gd name="connsiteX15" fmla="*/ 7815933 w 7815933"/>
              <a:gd name="connsiteY15" fmla="*/ 560210 h 4397924"/>
              <a:gd name="connsiteX16" fmla="*/ 7815933 w 7815933"/>
              <a:gd name="connsiteY16" fmla="*/ 1010471 h 4397924"/>
              <a:gd name="connsiteX17" fmla="*/ 7815933 w 7815933"/>
              <a:gd name="connsiteY17" fmla="*/ 1570681 h 4397924"/>
              <a:gd name="connsiteX18" fmla="*/ 7815933 w 7815933"/>
              <a:gd name="connsiteY18" fmla="*/ 2167540 h 4397924"/>
              <a:gd name="connsiteX19" fmla="*/ 7815933 w 7815933"/>
              <a:gd name="connsiteY19" fmla="*/ 2727749 h 4397924"/>
              <a:gd name="connsiteX20" fmla="*/ 7815933 w 7815933"/>
              <a:gd name="connsiteY20" fmla="*/ 3178011 h 4397924"/>
              <a:gd name="connsiteX21" fmla="*/ 7815933 w 7815933"/>
              <a:gd name="connsiteY21" fmla="*/ 3664922 h 4397924"/>
              <a:gd name="connsiteX22" fmla="*/ 7082931 w 7815933"/>
              <a:gd name="connsiteY22" fmla="*/ 4397924 h 4397924"/>
              <a:gd name="connsiteX23" fmla="*/ 6705175 w 7815933"/>
              <a:gd name="connsiteY23" fmla="*/ 4397924 h 4397924"/>
              <a:gd name="connsiteX24" fmla="*/ 6044101 w 7815933"/>
              <a:gd name="connsiteY24" fmla="*/ 4397924 h 4397924"/>
              <a:gd name="connsiteX25" fmla="*/ 5312198 w 7815933"/>
              <a:gd name="connsiteY25" fmla="*/ 4397924 h 4397924"/>
              <a:gd name="connsiteX26" fmla="*/ 4792783 w 7815933"/>
              <a:gd name="connsiteY26" fmla="*/ 4397924 h 4397924"/>
              <a:gd name="connsiteX27" fmla="*/ 4202539 w 7815933"/>
              <a:gd name="connsiteY27" fmla="*/ 4397924 h 4397924"/>
              <a:gd name="connsiteX28" fmla="*/ 3683124 w 7815933"/>
              <a:gd name="connsiteY28" fmla="*/ 4397924 h 4397924"/>
              <a:gd name="connsiteX29" fmla="*/ 2951221 w 7815933"/>
              <a:gd name="connsiteY29" fmla="*/ 4397924 h 4397924"/>
              <a:gd name="connsiteX30" fmla="*/ 2219318 w 7815933"/>
              <a:gd name="connsiteY30" fmla="*/ 4397924 h 4397924"/>
              <a:gd name="connsiteX31" fmla="*/ 1699903 w 7815933"/>
              <a:gd name="connsiteY31" fmla="*/ 4397924 h 4397924"/>
              <a:gd name="connsiteX32" fmla="*/ 1109659 w 7815933"/>
              <a:gd name="connsiteY32" fmla="*/ 4397924 h 4397924"/>
              <a:gd name="connsiteX33" fmla="*/ 731903 w 7815933"/>
              <a:gd name="connsiteY33" fmla="*/ 4397924 h 4397924"/>
              <a:gd name="connsiteX34" fmla="*/ 0 w 7815933"/>
              <a:gd name="connsiteY34" fmla="*/ 4397924 h 4397924"/>
              <a:gd name="connsiteX35" fmla="*/ 0 w 7815933"/>
              <a:gd name="connsiteY35" fmla="*/ 4397924 h 4397924"/>
              <a:gd name="connsiteX36" fmla="*/ 0 w 7815933"/>
              <a:gd name="connsiteY36" fmla="*/ 3911013 h 4397924"/>
              <a:gd name="connsiteX37" fmla="*/ 0 w 7815933"/>
              <a:gd name="connsiteY37" fmla="*/ 3387453 h 4397924"/>
              <a:gd name="connsiteX38" fmla="*/ 0 w 7815933"/>
              <a:gd name="connsiteY38" fmla="*/ 2827243 h 4397924"/>
              <a:gd name="connsiteX39" fmla="*/ 0 w 7815933"/>
              <a:gd name="connsiteY39" fmla="*/ 2376981 h 4397924"/>
              <a:gd name="connsiteX40" fmla="*/ 0 w 7815933"/>
              <a:gd name="connsiteY40" fmla="*/ 1816772 h 4397924"/>
              <a:gd name="connsiteX41" fmla="*/ 0 w 7815933"/>
              <a:gd name="connsiteY41" fmla="*/ 1366510 h 4397924"/>
              <a:gd name="connsiteX42" fmla="*/ 0 w 7815933"/>
              <a:gd name="connsiteY42" fmla="*/ 733002 h 4397924"/>
              <a:gd name="connsiteX43" fmla="*/ 733002 w 7815933"/>
              <a:gd name="connsiteY43" fmla="*/ 0 h 43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815933" h="4397924" fill="none" extrusionOk="0">
                <a:moveTo>
                  <a:pt x="733002" y="0"/>
                </a:moveTo>
                <a:cubicBezTo>
                  <a:pt x="866977" y="-37404"/>
                  <a:pt x="1070873" y="13860"/>
                  <a:pt x="1181588" y="0"/>
                </a:cubicBezTo>
                <a:cubicBezTo>
                  <a:pt x="1292303" y="-13860"/>
                  <a:pt x="1377945" y="24780"/>
                  <a:pt x="1559344" y="0"/>
                </a:cubicBezTo>
                <a:cubicBezTo>
                  <a:pt x="1740743" y="-24780"/>
                  <a:pt x="1786219" y="9013"/>
                  <a:pt x="2007930" y="0"/>
                </a:cubicBezTo>
                <a:cubicBezTo>
                  <a:pt x="2229641" y="-9013"/>
                  <a:pt x="2515670" y="6442"/>
                  <a:pt x="2739832" y="0"/>
                </a:cubicBezTo>
                <a:cubicBezTo>
                  <a:pt x="2963994" y="-6442"/>
                  <a:pt x="3000425" y="60334"/>
                  <a:pt x="3259247" y="0"/>
                </a:cubicBezTo>
                <a:cubicBezTo>
                  <a:pt x="3518070" y="-60334"/>
                  <a:pt x="3505162" y="33791"/>
                  <a:pt x="3707833" y="0"/>
                </a:cubicBezTo>
                <a:cubicBezTo>
                  <a:pt x="3910504" y="-33791"/>
                  <a:pt x="4115890" y="20628"/>
                  <a:pt x="4298077" y="0"/>
                </a:cubicBezTo>
                <a:cubicBezTo>
                  <a:pt x="4480264" y="-20628"/>
                  <a:pt x="4620727" y="49022"/>
                  <a:pt x="4746663" y="0"/>
                </a:cubicBezTo>
                <a:cubicBezTo>
                  <a:pt x="4872599" y="-49022"/>
                  <a:pt x="5289624" y="35458"/>
                  <a:pt x="5478566" y="0"/>
                </a:cubicBezTo>
                <a:cubicBezTo>
                  <a:pt x="5667508" y="-35458"/>
                  <a:pt x="5857663" y="60264"/>
                  <a:pt x="5997981" y="0"/>
                </a:cubicBezTo>
                <a:cubicBezTo>
                  <a:pt x="6138300" y="-60264"/>
                  <a:pt x="6327553" y="63623"/>
                  <a:pt x="6588225" y="0"/>
                </a:cubicBezTo>
                <a:cubicBezTo>
                  <a:pt x="6848897" y="-63623"/>
                  <a:pt x="6787921" y="43017"/>
                  <a:pt x="6965981" y="0"/>
                </a:cubicBezTo>
                <a:cubicBezTo>
                  <a:pt x="7144041" y="-43017"/>
                  <a:pt x="7574576" y="91988"/>
                  <a:pt x="7815933" y="0"/>
                </a:cubicBezTo>
                <a:lnTo>
                  <a:pt x="7815933" y="0"/>
                </a:lnTo>
                <a:cubicBezTo>
                  <a:pt x="7858332" y="246784"/>
                  <a:pt x="7790684" y="412182"/>
                  <a:pt x="7815933" y="560210"/>
                </a:cubicBezTo>
                <a:cubicBezTo>
                  <a:pt x="7841182" y="708238"/>
                  <a:pt x="7778534" y="806570"/>
                  <a:pt x="7815933" y="1010471"/>
                </a:cubicBezTo>
                <a:cubicBezTo>
                  <a:pt x="7853332" y="1214372"/>
                  <a:pt x="7806582" y="1401115"/>
                  <a:pt x="7815933" y="1570681"/>
                </a:cubicBezTo>
                <a:cubicBezTo>
                  <a:pt x="7825284" y="1740247"/>
                  <a:pt x="7748118" y="1932749"/>
                  <a:pt x="7815933" y="2167540"/>
                </a:cubicBezTo>
                <a:cubicBezTo>
                  <a:pt x="7883748" y="2402331"/>
                  <a:pt x="7762623" y="2510896"/>
                  <a:pt x="7815933" y="2727749"/>
                </a:cubicBezTo>
                <a:cubicBezTo>
                  <a:pt x="7869243" y="2944602"/>
                  <a:pt x="7781913" y="2960887"/>
                  <a:pt x="7815933" y="3178011"/>
                </a:cubicBezTo>
                <a:cubicBezTo>
                  <a:pt x="7849953" y="3395135"/>
                  <a:pt x="7787799" y="3451085"/>
                  <a:pt x="7815933" y="3664922"/>
                </a:cubicBezTo>
                <a:cubicBezTo>
                  <a:pt x="7783790" y="4167007"/>
                  <a:pt x="7381172" y="4350764"/>
                  <a:pt x="7082931" y="4397924"/>
                </a:cubicBezTo>
                <a:cubicBezTo>
                  <a:pt x="7002527" y="4431794"/>
                  <a:pt x="6856165" y="4353158"/>
                  <a:pt x="6705175" y="4397924"/>
                </a:cubicBezTo>
                <a:cubicBezTo>
                  <a:pt x="6554185" y="4442690"/>
                  <a:pt x="6295011" y="4376010"/>
                  <a:pt x="6044101" y="4397924"/>
                </a:cubicBezTo>
                <a:cubicBezTo>
                  <a:pt x="5793191" y="4419838"/>
                  <a:pt x="5565959" y="4314196"/>
                  <a:pt x="5312198" y="4397924"/>
                </a:cubicBezTo>
                <a:cubicBezTo>
                  <a:pt x="5058437" y="4481652"/>
                  <a:pt x="4927116" y="4372010"/>
                  <a:pt x="4792783" y="4397924"/>
                </a:cubicBezTo>
                <a:cubicBezTo>
                  <a:pt x="4658450" y="4423838"/>
                  <a:pt x="4415286" y="4338786"/>
                  <a:pt x="4202539" y="4397924"/>
                </a:cubicBezTo>
                <a:cubicBezTo>
                  <a:pt x="3989792" y="4457062"/>
                  <a:pt x="3894640" y="4392607"/>
                  <a:pt x="3683124" y="4397924"/>
                </a:cubicBezTo>
                <a:cubicBezTo>
                  <a:pt x="3471608" y="4403241"/>
                  <a:pt x="3167062" y="4363653"/>
                  <a:pt x="2951221" y="4397924"/>
                </a:cubicBezTo>
                <a:cubicBezTo>
                  <a:pt x="2735380" y="4432195"/>
                  <a:pt x="2568383" y="4325598"/>
                  <a:pt x="2219318" y="4397924"/>
                </a:cubicBezTo>
                <a:cubicBezTo>
                  <a:pt x="1870253" y="4470250"/>
                  <a:pt x="1880741" y="4396662"/>
                  <a:pt x="1699903" y="4397924"/>
                </a:cubicBezTo>
                <a:cubicBezTo>
                  <a:pt x="1519065" y="4399186"/>
                  <a:pt x="1256419" y="4345909"/>
                  <a:pt x="1109659" y="4397924"/>
                </a:cubicBezTo>
                <a:cubicBezTo>
                  <a:pt x="962899" y="4449939"/>
                  <a:pt x="917044" y="4386372"/>
                  <a:pt x="731903" y="4397924"/>
                </a:cubicBezTo>
                <a:cubicBezTo>
                  <a:pt x="546762" y="4409476"/>
                  <a:pt x="155835" y="4376172"/>
                  <a:pt x="0" y="4397924"/>
                </a:cubicBezTo>
                <a:lnTo>
                  <a:pt x="0" y="4397924"/>
                </a:lnTo>
                <a:cubicBezTo>
                  <a:pt x="-29754" y="4283760"/>
                  <a:pt x="7346" y="4131684"/>
                  <a:pt x="0" y="3911013"/>
                </a:cubicBezTo>
                <a:cubicBezTo>
                  <a:pt x="-7346" y="3690342"/>
                  <a:pt x="14152" y="3609835"/>
                  <a:pt x="0" y="3387453"/>
                </a:cubicBezTo>
                <a:cubicBezTo>
                  <a:pt x="-14152" y="3165071"/>
                  <a:pt x="52320" y="2972907"/>
                  <a:pt x="0" y="2827243"/>
                </a:cubicBezTo>
                <a:cubicBezTo>
                  <a:pt x="-52320" y="2681579"/>
                  <a:pt x="20113" y="2563451"/>
                  <a:pt x="0" y="2376981"/>
                </a:cubicBezTo>
                <a:cubicBezTo>
                  <a:pt x="-20113" y="2190511"/>
                  <a:pt x="30884" y="2042795"/>
                  <a:pt x="0" y="1816772"/>
                </a:cubicBezTo>
                <a:cubicBezTo>
                  <a:pt x="-30884" y="1590749"/>
                  <a:pt x="29745" y="1486778"/>
                  <a:pt x="0" y="1366510"/>
                </a:cubicBezTo>
                <a:cubicBezTo>
                  <a:pt x="-29745" y="1246242"/>
                  <a:pt x="28278" y="965519"/>
                  <a:pt x="0" y="733002"/>
                </a:cubicBezTo>
                <a:cubicBezTo>
                  <a:pt x="36870" y="281684"/>
                  <a:pt x="283442" y="71747"/>
                  <a:pt x="733002" y="0"/>
                </a:cubicBezTo>
                <a:close/>
              </a:path>
              <a:path w="7815933" h="4397924" stroke="0" extrusionOk="0">
                <a:moveTo>
                  <a:pt x="733002" y="0"/>
                </a:moveTo>
                <a:cubicBezTo>
                  <a:pt x="1035309" y="-60943"/>
                  <a:pt x="1224893" y="73941"/>
                  <a:pt x="1394076" y="0"/>
                </a:cubicBezTo>
                <a:cubicBezTo>
                  <a:pt x="1563259" y="-73941"/>
                  <a:pt x="1587932" y="16533"/>
                  <a:pt x="1771832" y="0"/>
                </a:cubicBezTo>
                <a:cubicBezTo>
                  <a:pt x="1955732" y="-16533"/>
                  <a:pt x="2039583" y="36215"/>
                  <a:pt x="2220418" y="0"/>
                </a:cubicBezTo>
                <a:cubicBezTo>
                  <a:pt x="2401253" y="-36215"/>
                  <a:pt x="2575223" y="9467"/>
                  <a:pt x="2739832" y="0"/>
                </a:cubicBezTo>
                <a:cubicBezTo>
                  <a:pt x="2904441" y="-9467"/>
                  <a:pt x="3038557" y="36003"/>
                  <a:pt x="3259247" y="0"/>
                </a:cubicBezTo>
                <a:cubicBezTo>
                  <a:pt x="3479938" y="-36003"/>
                  <a:pt x="3513602" y="39291"/>
                  <a:pt x="3637004" y="0"/>
                </a:cubicBezTo>
                <a:cubicBezTo>
                  <a:pt x="3760406" y="-39291"/>
                  <a:pt x="3932369" y="50202"/>
                  <a:pt x="4156419" y="0"/>
                </a:cubicBezTo>
                <a:cubicBezTo>
                  <a:pt x="4380470" y="-50202"/>
                  <a:pt x="4404303" y="35846"/>
                  <a:pt x="4534175" y="0"/>
                </a:cubicBezTo>
                <a:cubicBezTo>
                  <a:pt x="4664047" y="-35846"/>
                  <a:pt x="4794325" y="12527"/>
                  <a:pt x="4911931" y="0"/>
                </a:cubicBezTo>
                <a:cubicBezTo>
                  <a:pt x="5029537" y="-12527"/>
                  <a:pt x="5349510" y="23629"/>
                  <a:pt x="5643834" y="0"/>
                </a:cubicBezTo>
                <a:cubicBezTo>
                  <a:pt x="5938158" y="-23629"/>
                  <a:pt x="6039664" y="73582"/>
                  <a:pt x="6304908" y="0"/>
                </a:cubicBezTo>
                <a:cubicBezTo>
                  <a:pt x="6570152" y="-73582"/>
                  <a:pt x="6805929" y="27192"/>
                  <a:pt x="6965981" y="0"/>
                </a:cubicBezTo>
                <a:cubicBezTo>
                  <a:pt x="7126033" y="-27192"/>
                  <a:pt x="7424960" y="85867"/>
                  <a:pt x="7815933" y="0"/>
                </a:cubicBezTo>
                <a:lnTo>
                  <a:pt x="7815933" y="0"/>
                </a:lnTo>
                <a:cubicBezTo>
                  <a:pt x="7824054" y="95477"/>
                  <a:pt x="7780879" y="268376"/>
                  <a:pt x="7815933" y="450262"/>
                </a:cubicBezTo>
                <a:cubicBezTo>
                  <a:pt x="7850987" y="632148"/>
                  <a:pt x="7790777" y="780725"/>
                  <a:pt x="7815933" y="937173"/>
                </a:cubicBezTo>
                <a:cubicBezTo>
                  <a:pt x="7841089" y="1093621"/>
                  <a:pt x="7807626" y="1307891"/>
                  <a:pt x="7815933" y="1460733"/>
                </a:cubicBezTo>
                <a:cubicBezTo>
                  <a:pt x="7824240" y="1613575"/>
                  <a:pt x="7782509" y="1873843"/>
                  <a:pt x="7815933" y="2057592"/>
                </a:cubicBezTo>
                <a:cubicBezTo>
                  <a:pt x="7849357" y="2241341"/>
                  <a:pt x="7808476" y="2344521"/>
                  <a:pt x="7815933" y="2471205"/>
                </a:cubicBezTo>
                <a:cubicBezTo>
                  <a:pt x="7823390" y="2597889"/>
                  <a:pt x="7801288" y="2700265"/>
                  <a:pt x="7815933" y="2884817"/>
                </a:cubicBezTo>
                <a:cubicBezTo>
                  <a:pt x="7830578" y="3069369"/>
                  <a:pt x="7785893" y="3290846"/>
                  <a:pt x="7815933" y="3664922"/>
                </a:cubicBezTo>
                <a:cubicBezTo>
                  <a:pt x="7842778" y="4004134"/>
                  <a:pt x="7484904" y="4439074"/>
                  <a:pt x="7082931" y="4397924"/>
                </a:cubicBezTo>
                <a:cubicBezTo>
                  <a:pt x="6862980" y="4428755"/>
                  <a:pt x="6574658" y="4317868"/>
                  <a:pt x="6351028" y="4397924"/>
                </a:cubicBezTo>
                <a:cubicBezTo>
                  <a:pt x="6127398" y="4477980"/>
                  <a:pt x="5887808" y="4384505"/>
                  <a:pt x="5760784" y="4397924"/>
                </a:cubicBezTo>
                <a:cubicBezTo>
                  <a:pt x="5633760" y="4411343"/>
                  <a:pt x="5323679" y="4332457"/>
                  <a:pt x="5099710" y="4397924"/>
                </a:cubicBezTo>
                <a:cubicBezTo>
                  <a:pt x="4875741" y="4463391"/>
                  <a:pt x="4869100" y="4383931"/>
                  <a:pt x="4721954" y="4397924"/>
                </a:cubicBezTo>
                <a:cubicBezTo>
                  <a:pt x="4574808" y="4411917"/>
                  <a:pt x="4388924" y="4336987"/>
                  <a:pt x="4131710" y="4397924"/>
                </a:cubicBezTo>
                <a:cubicBezTo>
                  <a:pt x="3874496" y="4458861"/>
                  <a:pt x="3648112" y="4325412"/>
                  <a:pt x="3470636" y="4397924"/>
                </a:cubicBezTo>
                <a:cubicBezTo>
                  <a:pt x="3293160" y="4470436"/>
                  <a:pt x="3107291" y="4395251"/>
                  <a:pt x="2809563" y="4397924"/>
                </a:cubicBezTo>
                <a:cubicBezTo>
                  <a:pt x="2511835" y="4400597"/>
                  <a:pt x="2536006" y="4382753"/>
                  <a:pt x="2431806" y="4397924"/>
                </a:cubicBezTo>
                <a:cubicBezTo>
                  <a:pt x="2327606" y="4413095"/>
                  <a:pt x="2032225" y="4338353"/>
                  <a:pt x="1770733" y="4397924"/>
                </a:cubicBezTo>
                <a:cubicBezTo>
                  <a:pt x="1509241" y="4457495"/>
                  <a:pt x="1304824" y="4323009"/>
                  <a:pt x="1038830" y="4397924"/>
                </a:cubicBezTo>
                <a:cubicBezTo>
                  <a:pt x="772836" y="4472839"/>
                  <a:pt x="416642" y="4367182"/>
                  <a:pt x="0" y="4397924"/>
                </a:cubicBezTo>
                <a:lnTo>
                  <a:pt x="0" y="4397924"/>
                </a:lnTo>
                <a:cubicBezTo>
                  <a:pt x="-2674" y="4204676"/>
                  <a:pt x="16788" y="4054654"/>
                  <a:pt x="0" y="3801065"/>
                </a:cubicBezTo>
                <a:cubicBezTo>
                  <a:pt x="-16788" y="3547476"/>
                  <a:pt x="55029" y="3539830"/>
                  <a:pt x="0" y="3314154"/>
                </a:cubicBezTo>
                <a:cubicBezTo>
                  <a:pt x="-55029" y="3088478"/>
                  <a:pt x="46680" y="2994768"/>
                  <a:pt x="0" y="2790594"/>
                </a:cubicBezTo>
                <a:cubicBezTo>
                  <a:pt x="-46680" y="2586420"/>
                  <a:pt x="487" y="2551794"/>
                  <a:pt x="0" y="2376981"/>
                </a:cubicBezTo>
                <a:cubicBezTo>
                  <a:pt x="-487" y="2202168"/>
                  <a:pt x="34609" y="2162233"/>
                  <a:pt x="0" y="1963369"/>
                </a:cubicBezTo>
                <a:cubicBezTo>
                  <a:pt x="-34609" y="1764505"/>
                  <a:pt x="63840" y="1663993"/>
                  <a:pt x="0" y="1403159"/>
                </a:cubicBezTo>
                <a:cubicBezTo>
                  <a:pt x="-63840" y="1142325"/>
                  <a:pt x="43604" y="987028"/>
                  <a:pt x="0" y="733002"/>
                </a:cubicBezTo>
                <a:cubicBezTo>
                  <a:pt x="-20992" y="318832"/>
                  <a:pt x="441008" y="-23061"/>
                  <a:pt x="733002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59905308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Anh T đã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đã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năm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Gia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người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người cha,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Anh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vì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nhiều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thất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khích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nản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giận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vợ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 Anh bắt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đến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rượu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toả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phiền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rê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 Khi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vơi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vợ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gửi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ông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Sau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cuồng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thở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!”.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51F5B1-68CA-3F30-CA64-27E8F406DD2A}"/>
              </a:ext>
            </a:extLst>
          </p:cNvPr>
          <p:cNvSpPr txBox="1"/>
          <p:nvPr/>
        </p:nvSpPr>
        <p:spPr>
          <a:xfrm>
            <a:off x="5067455" y="5048058"/>
            <a:ext cx="7028648" cy="1114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Anh T đã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vướng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vướng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MH_Other_1">
            <a:extLst>
              <a:ext uri="{FF2B5EF4-FFF2-40B4-BE49-F238E27FC236}">
                <a16:creationId xmlns:a16="http://schemas.microsoft.com/office/drawing/2014/main" id="{BF4A828F-5C4A-C486-AC4B-F6785DBA28FD}"/>
              </a:ext>
            </a:extLst>
          </p:cNvPr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2957209" y="134957"/>
            <a:ext cx="1124086" cy="1110711"/>
          </a:xfrm>
          <a:custGeom>
            <a:avLst/>
            <a:gdLst>
              <a:gd name="T0" fmla="*/ 635470 w 252"/>
              <a:gd name="T1" fmla="*/ 648288 h 253"/>
              <a:gd name="T2" fmla="*/ 42567 w 252"/>
              <a:gd name="T3" fmla="*/ 368276 h 253"/>
              <a:gd name="T4" fmla="*/ 702362 w 252"/>
              <a:gd name="T5" fmla="*/ 468715 h 253"/>
              <a:gd name="T6" fmla="*/ 76013 w 252"/>
              <a:gd name="T7" fmla="*/ 206965 h 253"/>
              <a:gd name="T8" fmla="*/ 586822 w 252"/>
              <a:gd name="T9" fmla="*/ 127831 h 253"/>
              <a:gd name="T10" fmla="*/ 361823 w 252"/>
              <a:gd name="T11" fmla="*/ 651331 h 253"/>
              <a:gd name="T12" fmla="*/ 76013 w 252"/>
              <a:gd name="T13" fmla="*/ 267837 h 253"/>
              <a:gd name="T14" fmla="*/ 361823 w 252"/>
              <a:gd name="T15" fmla="*/ 626983 h 253"/>
              <a:gd name="T16" fmla="*/ 103378 w 252"/>
              <a:gd name="T17" fmla="*/ 261750 h 253"/>
              <a:gd name="T18" fmla="*/ 340539 w 252"/>
              <a:gd name="T19" fmla="*/ 109570 h 253"/>
              <a:gd name="T20" fmla="*/ 592903 w 252"/>
              <a:gd name="T21" fmla="*/ 499151 h 253"/>
              <a:gd name="T22" fmla="*/ 349661 w 252"/>
              <a:gd name="T23" fmla="*/ 222183 h 253"/>
              <a:gd name="T24" fmla="*/ 419593 w 252"/>
              <a:gd name="T25" fmla="*/ 450454 h 253"/>
              <a:gd name="T26" fmla="*/ 529052 w 252"/>
              <a:gd name="T27" fmla="*/ 365233 h 253"/>
              <a:gd name="T28" fmla="*/ 522971 w 252"/>
              <a:gd name="T29" fmla="*/ 295230 h 253"/>
              <a:gd name="T30" fmla="*/ 559457 w 252"/>
              <a:gd name="T31" fmla="*/ 295230 h 253"/>
              <a:gd name="T32" fmla="*/ 297972 w 252"/>
              <a:gd name="T33" fmla="*/ 398712 h 253"/>
              <a:gd name="T34" fmla="*/ 456079 w 252"/>
              <a:gd name="T35" fmla="*/ 486977 h 253"/>
              <a:gd name="T36" fmla="*/ 586822 w 252"/>
              <a:gd name="T37" fmla="*/ 322622 h 253"/>
              <a:gd name="T38" fmla="*/ 495606 w 252"/>
              <a:gd name="T39" fmla="*/ 249576 h 253"/>
              <a:gd name="T40" fmla="*/ 167229 w 252"/>
              <a:gd name="T41" fmla="*/ 371320 h 253"/>
              <a:gd name="T42" fmla="*/ 167229 w 252"/>
              <a:gd name="T43" fmla="*/ 252619 h 253"/>
              <a:gd name="T44" fmla="*/ 261485 w 252"/>
              <a:gd name="T45" fmla="*/ 200878 h 253"/>
              <a:gd name="T46" fmla="*/ 200675 w 252"/>
              <a:gd name="T47" fmla="*/ 340884 h 253"/>
              <a:gd name="T48" fmla="*/ 282769 w 252"/>
              <a:gd name="T49" fmla="*/ 273924 h 253"/>
              <a:gd name="T50" fmla="*/ 136824 w 252"/>
              <a:gd name="T51" fmla="*/ 307404 h 253"/>
              <a:gd name="T52" fmla="*/ 179391 w 252"/>
              <a:gd name="T53" fmla="*/ 280012 h 253"/>
              <a:gd name="T54" fmla="*/ 234121 w 252"/>
              <a:gd name="T55" fmla="*/ 380451 h 253"/>
              <a:gd name="T56" fmla="*/ 358782 w 252"/>
              <a:gd name="T57" fmla="*/ 483933 h 253"/>
              <a:gd name="T58" fmla="*/ 483444 w 252"/>
              <a:gd name="T59" fmla="*/ 526544 h 253"/>
              <a:gd name="T60" fmla="*/ 608106 w 252"/>
              <a:gd name="T61" fmla="*/ 286099 h 253"/>
              <a:gd name="T62" fmla="*/ 431755 w 252"/>
              <a:gd name="T63" fmla="*/ 149137 h 253"/>
              <a:gd name="T64" fmla="*/ 316215 w 252"/>
              <a:gd name="T65" fmla="*/ 109570 h 253"/>
              <a:gd name="T66" fmla="*/ 112500 w 252"/>
              <a:gd name="T67" fmla="*/ 337840 h 253"/>
              <a:gd name="T68" fmla="*/ 148986 w 252"/>
              <a:gd name="T69" fmla="*/ 493064 h 253"/>
              <a:gd name="T70" fmla="*/ 243242 w 252"/>
              <a:gd name="T71" fmla="*/ 426105 h 253"/>
              <a:gd name="T72" fmla="*/ 313174 w 252"/>
              <a:gd name="T73" fmla="*/ 596547 h 253"/>
              <a:gd name="T74" fmla="*/ 480403 w 252"/>
              <a:gd name="T75" fmla="*/ 560023 h 253"/>
              <a:gd name="T76" fmla="*/ 659795 w 252"/>
              <a:gd name="T77" fmla="*/ 480890 h 253"/>
              <a:gd name="T78" fmla="*/ 617227 w 252"/>
              <a:gd name="T79" fmla="*/ 188703 h 253"/>
              <a:gd name="T80" fmla="*/ 434795 w 252"/>
              <a:gd name="T81" fmla="*/ 45654 h 253"/>
              <a:gd name="T82" fmla="*/ 313174 w 252"/>
              <a:gd name="T83" fmla="*/ 97395 h 253"/>
              <a:gd name="T84" fmla="*/ 91216 w 252"/>
              <a:gd name="T85" fmla="*/ 286099 h 253"/>
              <a:gd name="T86" fmla="*/ 203715 w 252"/>
              <a:gd name="T87" fmla="*/ 611765 h 253"/>
              <a:gd name="T88" fmla="*/ 279729 w 252"/>
              <a:gd name="T89" fmla="*/ 556980 h 253"/>
              <a:gd name="T90" fmla="*/ 380066 w 252"/>
              <a:gd name="T91" fmla="*/ 684811 h 253"/>
              <a:gd name="T92" fmla="*/ 556417 w 252"/>
              <a:gd name="T93" fmla="*/ 605677 h 253"/>
              <a:gd name="T94" fmla="*/ 662835 w 252"/>
              <a:gd name="T95" fmla="*/ 234358 h 253"/>
              <a:gd name="T96" fmla="*/ 486484 w 252"/>
              <a:gd name="T97" fmla="*/ 24349 h 253"/>
              <a:gd name="T98" fmla="*/ 124662 w 252"/>
              <a:gd name="T99" fmla="*/ 115657 h 253"/>
              <a:gd name="T100" fmla="*/ 88175 w 252"/>
              <a:gd name="T101" fmla="*/ 450454 h 253"/>
              <a:gd name="T102" fmla="*/ 212837 w 252"/>
              <a:gd name="T103" fmla="*/ 693942 h 253"/>
              <a:gd name="T104" fmla="*/ 288850 w 252"/>
              <a:gd name="T105" fmla="*/ 672637 h 253"/>
              <a:gd name="T106" fmla="*/ 446958 w 252"/>
              <a:gd name="T107" fmla="*/ 696985 h 253"/>
              <a:gd name="T108" fmla="*/ 687159 w 252"/>
              <a:gd name="T109" fmla="*/ 459584 h 253"/>
              <a:gd name="T110" fmla="*/ 684119 w 252"/>
              <a:gd name="T111" fmla="*/ 200878 h 253"/>
              <a:gd name="T112" fmla="*/ 562498 w 252"/>
              <a:gd name="T113" fmla="*/ 79134 h 253"/>
              <a:gd name="T114" fmla="*/ 54730 w 252"/>
              <a:gd name="T115" fmla="*/ 289142 h 253"/>
              <a:gd name="T116" fmla="*/ 24324 w 252"/>
              <a:gd name="T117" fmla="*/ 353058 h 253"/>
              <a:gd name="T118" fmla="*/ 246283 w 252"/>
              <a:gd name="T119" fmla="*/ 684811 h 253"/>
              <a:gd name="T120" fmla="*/ 550336 w 252"/>
              <a:gd name="T121" fmla="*/ 696985 h 253"/>
              <a:gd name="T122" fmla="*/ 647632 w 252"/>
              <a:gd name="T123" fmla="*/ 118701 h 253"/>
              <a:gd name="T124" fmla="*/ 383107 w 252"/>
              <a:gd name="T125" fmla="*/ 754814 h 25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52"/>
              <a:gd name="T190" fmla="*/ 0 h 253"/>
              <a:gd name="T191" fmla="*/ 252 w 252"/>
              <a:gd name="T192" fmla="*/ 253 h 25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52" h="253">
                <a:moveTo>
                  <a:pt x="243" y="78"/>
                </a:moveTo>
                <a:cubicBezTo>
                  <a:pt x="237" y="63"/>
                  <a:pt x="227" y="49"/>
                  <a:pt x="216" y="37"/>
                </a:cubicBezTo>
                <a:cubicBezTo>
                  <a:pt x="204" y="25"/>
                  <a:pt x="190" y="16"/>
                  <a:pt x="175" y="9"/>
                </a:cubicBezTo>
                <a:cubicBezTo>
                  <a:pt x="160" y="3"/>
                  <a:pt x="143" y="0"/>
                  <a:pt x="126" y="0"/>
                </a:cubicBezTo>
                <a:cubicBezTo>
                  <a:pt x="93" y="0"/>
                  <a:pt x="60" y="13"/>
                  <a:pt x="37" y="37"/>
                </a:cubicBezTo>
                <a:cubicBezTo>
                  <a:pt x="23" y="51"/>
                  <a:pt x="13" y="68"/>
                  <a:pt x="7" y="86"/>
                </a:cubicBezTo>
                <a:cubicBezTo>
                  <a:pt x="6" y="88"/>
                  <a:pt x="5" y="89"/>
                  <a:pt x="5" y="90"/>
                </a:cubicBezTo>
                <a:cubicBezTo>
                  <a:pt x="4" y="90"/>
                  <a:pt x="4" y="91"/>
                  <a:pt x="4" y="91"/>
                </a:cubicBezTo>
                <a:cubicBezTo>
                  <a:pt x="3" y="92"/>
                  <a:pt x="3" y="92"/>
                  <a:pt x="3" y="92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2"/>
                  <a:pt x="4" y="92"/>
                  <a:pt x="4" y="92"/>
                </a:cubicBezTo>
                <a:cubicBezTo>
                  <a:pt x="5" y="92"/>
                  <a:pt x="5" y="91"/>
                  <a:pt x="5" y="91"/>
                </a:cubicBezTo>
                <a:cubicBezTo>
                  <a:pt x="5" y="92"/>
                  <a:pt x="5" y="93"/>
                  <a:pt x="4" y="95"/>
                </a:cubicBezTo>
                <a:cubicBezTo>
                  <a:pt x="4" y="95"/>
                  <a:pt x="4" y="95"/>
                  <a:pt x="4" y="96"/>
                </a:cubicBezTo>
                <a:cubicBezTo>
                  <a:pt x="3" y="96"/>
                  <a:pt x="3" y="97"/>
                  <a:pt x="4" y="97"/>
                </a:cubicBezTo>
                <a:cubicBezTo>
                  <a:pt x="1" y="106"/>
                  <a:pt x="0" y="116"/>
                  <a:pt x="0" y="126"/>
                </a:cubicBezTo>
                <a:cubicBezTo>
                  <a:pt x="0" y="143"/>
                  <a:pt x="4" y="159"/>
                  <a:pt x="10" y="175"/>
                </a:cubicBezTo>
                <a:cubicBezTo>
                  <a:pt x="11" y="176"/>
                  <a:pt x="12" y="178"/>
                  <a:pt x="13" y="180"/>
                </a:cubicBezTo>
                <a:cubicBezTo>
                  <a:pt x="12" y="180"/>
                  <a:pt x="12" y="181"/>
                  <a:pt x="12" y="181"/>
                </a:cubicBezTo>
                <a:cubicBezTo>
                  <a:pt x="13" y="182"/>
                  <a:pt x="14" y="183"/>
                  <a:pt x="14" y="184"/>
                </a:cubicBezTo>
                <a:cubicBezTo>
                  <a:pt x="20" y="195"/>
                  <a:pt x="28" y="206"/>
                  <a:pt x="37" y="215"/>
                </a:cubicBezTo>
                <a:cubicBezTo>
                  <a:pt x="37" y="215"/>
                  <a:pt x="37" y="215"/>
                  <a:pt x="37" y="215"/>
                </a:cubicBezTo>
                <a:cubicBezTo>
                  <a:pt x="37" y="216"/>
                  <a:pt x="37" y="216"/>
                  <a:pt x="37" y="217"/>
                </a:cubicBezTo>
                <a:cubicBezTo>
                  <a:pt x="39" y="219"/>
                  <a:pt x="42" y="221"/>
                  <a:pt x="44" y="223"/>
                </a:cubicBezTo>
                <a:cubicBezTo>
                  <a:pt x="47" y="225"/>
                  <a:pt x="50" y="227"/>
                  <a:pt x="54" y="229"/>
                </a:cubicBezTo>
                <a:cubicBezTo>
                  <a:pt x="60" y="234"/>
                  <a:pt x="68" y="238"/>
                  <a:pt x="76" y="242"/>
                </a:cubicBezTo>
                <a:cubicBezTo>
                  <a:pt x="76" y="242"/>
                  <a:pt x="76" y="242"/>
                  <a:pt x="76" y="242"/>
                </a:cubicBezTo>
                <a:cubicBezTo>
                  <a:pt x="77" y="243"/>
                  <a:pt x="78" y="243"/>
                  <a:pt x="80" y="243"/>
                </a:cubicBezTo>
                <a:cubicBezTo>
                  <a:pt x="95" y="249"/>
                  <a:pt x="110" y="253"/>
                  <a:pt x="126" y="253"/>
                </a:cubicBezTo>
                <a:cubicBezTo>
                  <a:pt x="143" y="253"/>
                  <a:pt x="160" y="250"/>
                  <a:pt x="175" y="243"/>
                </a:cubicBezTo>
                <a:cubicBezTo>
                  <a:pt x="190" y="237"/>
                  <a:pt x="204" y="227"/>
                  <a:pt x="216" y="216"/>
                </a:cubicBezTo>
                <a:cubicBezTo>
                  <a:pt x="227" y="204"/>
                  <a:pt x="237" y="190"/>
                  <a:pt x="243" y="175"/>
                </a:cubicBezTo>
                <a:cubicBezTo>
                  <a:pt x="249" y="159"/>
                  <a:pt x="252" y="143"/>
                  <a:pt x="252" y="126"/>
                </a:cubicBezTo>
                <a:cubicBezTo>
                  <a:pt x="252" y="110"/>
                  <a:pt x="249" y="93"/>
                  <a:pt x="243" y="78"/>
                </a:cubicBezTo>
                <a:close/>
                <a:moveTo>
                  <a:pt x="252" y="126"/>
                </a:moveTo>
                <a:cubicBezTo>
                  <a:pt x="252" y="128"/>
                  <a:pt x="252" y="130"/>
                  <a:pt x="252" y="132"/>
                </a:cubicBezTo>
                <a:cubicBezTo>
                  <a:pt x="252" y="127"/>
                  <a:pt x="251" y="122"/>
                  <a:pt x="250" y="116"/>
                </a:cubicBezTo>
                <a:cubicBezTo>
                  <a:pt x="251" y="107"/>
                  <a:pt x="249" y="97"/>
                  <a:pt x="243" y="90"/>
                </a:cubicBezTo>
                <a:cubicBezTo>
                  <a:pt x="243" y="83"/>
                  <a:pt x="241" y="77"/>
                  <a:pt x="238" y="72"/>
                </a:cubicBezTo>
                <a:cubicBezTo>
                  <a:pt x="238" y="72"/>
                  <a:pt x="238" y="72"/>
                  <a:pt x="237" y="72"/>
                </a:cubicBezTo>
                <a:cubicBezTo>
                  <a:pt x="237" y="72"/>
                  <a:pt x="237" y="71"/>
                  <a:pt x="237" y="71"/>
                </a:cubicBezTo>
                <a:cubicBezTo>
                  <a:pt x="237" y="69"/>
                  <a:pt x="236" y="67"/>
                  <a:pt x="235" y="65"/>
                </a:cubicBezTo>
                <a:cubicBezTo>
                  <a:pt x="246" y="84"/>
                  <a:pt x="252" y="105"/>
                  <a:pt x="252" y="126"/>
                </a:cubicBezTo>
                <a:close/>
                <a:moveTo>
                  <a:pt x="226" y="192"/>
                </a:moveTo>
                <a:cubicBezTo>
                  <a:pt x="223" y="195"/>
                  <a:pt x="223" y="195"/>
                  <a:pt x="223" y="195"/>
                </a:cubicBezTo>
                <a:cubicBezTo>
                  <a:pt x="223" y="195"/>
                  <a:pt x="222" y="196"/>
                  <a:pt x="222" y="196"/>
                </a:cubicBezTo>
                <a:cubicBezTo>
                  <a:pt x="222" y="196"/>
                  <a:pt x="222" y="195"/>
                  <a:pt x="222" y="195"/>
                </a:cubicBezTo>
                <a:cubicBezTo>
                  <a:pt x="223" y="194"/>
                  <a:pt x="223" y="193"/>
                  <a:pt x="224" y="192"/>
                </a:cubicBezTo>
                <a:cubicBezTo>
                  <a:pt x="224" y="192"/>
                  <a:pt x="224" y="192"/>
                  <a:pt x="224" y="191"/>
                </a:cubicBezTo>
                <a:cubicBezTo>
                  <a:pt x="225" y="190"/>
                  <a:pt x="226" y="189"/>
                  <a:pt x="227" y="188"/>
                </a:cubicBezTo>
                <a:cubicBezTo>
                  <a:pt x="226" y="190"/>
                  <a:pt x="226" y="191"/>
                  <a:pt x="226" y="192"/>
                </a:cubicBezTo>
                <a:close/>
                <a:moveTo>
                  <a:pt x="227" y="194"/>
                </a:moveTo>
                <a:cubicBezTo>
                  <a:pt x="227" y="195"/>
                  <a:pt x="226" y="195"/>
                  <a:pt x="226" y="196"/>
                </a:cubicBezTo>
                <a:cubicBezTo>
                  <a:pt x="226" y="196"/>
                  <a:pt x="226" y="196"/>
                  <a:pt x="226" y="196"/>
                </a:cubicBezTo>
                <a:cubicBezTo>
                  <a:pt x="226" y="195"/>
                  <a:pt x="226" y="195"/>
                  <a:pt x="226" y="195"/>
                </a:cubicBezTo>
                <a:cubicBezTo>
                  <a:pt x="227" y="195"/>
                  <a:pt x="227" y="194"/>
                  <a:pt x="227" y="194"/>
                </a:cubicBezTo>
                <a:close/>
                <a:moveTo>
                  <a:pt x="220" y="193"/>
                </a:moveTo>
                <a:cubicBezTo>
                  <a:pt x="222" y="191"/>
                  <a:pt x="224" y="188"/>
                  <a:pt x="225" y="185"/>
                </a:cubicBezTo>
                <a:cubicBezTo>
                  <a:pt x="224" y="188"/>
                  <a:pt x="223" y="190"/>
                  <a:pt x="222" y="192"/>
                </a:cubicBezTo>
                <a:cubicBezTo>
                  <a:pt x="221" y="192"/>
                  <a:pt x="221" y="193"/>
                  <a:pt x="220" y="193"/>
                </a:cubicBezTo>
                <a:close/>
                <a:moveTo>
                  <a:pt x="217" y="197"/>
                </a:moveTo>
                <a:cubicBezTo>
                  <a:pt x="217" y="197"/>
                  <a:pt x="217" y="197"/>
                  <a:pt x="217" y="197"/>
                </a:cubicBezTo>
                <a:cubicBezTo>
                  <a:pt x="216" y="199"/>
                  <a:pt x="216" y="200"/>
                  <a:pt x="215" y="201"/>
                </a:cubicBezTo>
                <a:cubicBezTo>
                  <a:pt x="214" y="202"/>
                  <a:pt x="213" y="204"/>
                  <a:pt x="212" y="205"/>
                </a:cubicBezTo>
                <a:cubicBezTo>
                  <a:pt x="212" y="205"/>
                  <a:pt x="211" y="205"/>
                  <a:pt x="211" y="205"/>
                </a:cubicBezTo>
                <a:cubicBezTo>
                  <a:pt x="208" y="207"/>
                  <a:pt x="204" y="210"/>
                  <a:pt x="201" y="213"/>
                </a:cubicBezTo>
                <a:cubicBezTo>
                  <a:pt x="205" y="209"/>
                  <a:pt x="209" y="205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199"/>
                  <a:pt x="212" y="199"/>
                  <a:pt x="211" y="199"/>
                </a:cubicBezTo>
                <a:cubicBezTo>
                  <a:pt x="211" y="199"/>
                  <a:pt x="211" y="198"/>
                  <a:pt x="212" y="198"/>
                </a:cubicBezTo>
                <a:cubicBezTo>
                  <a:pt x="217" y="192"/>
                  <a:pt x="222" y="186"/>
                  <a:pt x="225" y="179"/>
                </a:cubicBezTo>
                <a:cubicBezTo>
                  <a:pt x="227" y="176"/>
                  <a:pt x="229" y="173"/>
                  <a:pt x="231" y="170"/>
                </a:cubicBezTo>
                <a:cubicBezTo>
                  <a:pt x="230" y="172"/>
                  <a:pt x="230" y="174"/>
                  <a:pt x="229" y="177"/>
                </a:cubicBezTo>
                <a:cubicBezTo>
                  <a:pt x="225" y="183"/>
                  <a:pt x="221" y="190"/>
                  <a:pt x="217" y="197"/>
                </a:cubicBezTo>
                <a:close/>
                <a:moveTo>
                  <a:pt x="208" y="213"/>
                </a:moveTo>
                <a:cubicBezTo>
                  <a:pt x="209" y="213"/>
                  <a:pt x="209" y="212"/>
                  <a:pt x="210" y="212"/>
                </a:cubicBezTo>
                <a:cubicBezTo>
                  <a:pt x="210" y="212"/>
                  <a:pt x="209" y="213"/>
                  <a:pt x="209" y="213"/>
                </a:cubicBezTo>
                <a:cubicBezTo>
                  <a:pt x="209" y="213"/>
                  <a:pt x="209" y="213"/>
                  <a:pt x="209" y="213"/>
                </a:cubicBezTo>
                <a:cubicBezTo>
                  <a:pt x="209" y="213"/>
                  <a:pt x="208" y="213"/>
                  <a:pt x="208" y="213"/>
                </a:cubicBezTo>
                <a:cubicBezTo>
                  <a:pt x="208" y="214"/>
                  <a:pt x="208" y="214"/>
                  <a:pt x="208" y="214"/>
                </a:cubicBezTo>
                <a:cubicBezTo>
                  <a:pt x="208" y="214"/>
                  <a:pt x="208" y="213"/>
                  <a:pt x="208" y="213"/>
                </a:cubicBezTo>
                <a:close/>
                <a:moveTo>
                  <a:pt x="206" y="214"/>
                </a:moveTo>
                <a:cubicBezTo>
                  <a:pt x="206" y="214"/>
                  <a:pt x="205" y="215"/>
                  <a:pt x="205" y="215"/>
                </a:cubicBezTo>
                <a:cubicBezTo>
                  <a:pt x="206" y="213"/>
                  <a:pt x="207" y="212"/>
                  <a:pt x="209" y="210"/>
                </a:cubicBezTo>
                <a:cubicBezTo>
                  <a:pt x="208" y="211"/>
                  <a:pt x="207" y="213"/>
                  <a:pt x="206" y="214"/>
                </a:cubicBezTo>
                <a:close/>
                <a:moveTo>
                  <a:pt x="209" y="211"/>
                </a:moveTo>
                <a:cubicBezTo>
                  <a:pt x="210" y="210"/>
                  <a:pt x="211" y="209"/>
                  <a:pt x="211" y="209"/>
                </a:cubicBezTo>
                <a:cubicBezTo>
                  <a:pt x="211" y="209"/>
                  <a:pt x="211" y="210"/>
                  <a:pt x="210" y="210"/>
                </a:cubicBezTo>
                <a:cubicBezTo>
                  <a:pt x="210" y="211"/>
                  <a:pt x="210" y="211"/>
                  <a:pt x="209" y="211"/>
                </a:cubicBezTo>
                <a:close/>
                <a:moveTo>
                  <a:pt x="216" y="207"/>
                </a:moveTo>
                <a:cubicBezTo>
                  <a:pt x="217" y="207"/>
                  <a:pt x="217" y="207"/>
                  <a:pt x="217" y="206"/>
                </a:cubicBezTo>
                <a:cubicBezTo>
                  <a:pt x="215" y="209"/>
                  <a:pt x="213" y="212"/>
                  <a:pt x="212" y="215"/>
                </a:cubicBezTo>
                <a:cubicBezTo>
                  <a:pt x="211" y="216"/>
                  <a:pt x="210" y="216"/>
                  <a:pt x="210" y="217"/>
                </a:cubicBezTo>
                <a:cubicBezTo>
                  <a:pt x="212" y="214"/>
                  <a:pt x="214" y="211"/>
                  <a:pt x="216" y="207"/>
                </a:cubicBezTo>
                <a:close/>
                <a:moveTo>
                  <a:pt x="192" y="225"/>
                </a:moveTo>
                <a:cubicBezTo>
                  <a:pt x="193" y="225"/>
                  <a:pt x="193" y="225"/>
                  <a:pt x="193" y="224"/>
                </a:cubicBezTo>
                <a:cubicBezTo>
                  <a:pt x="193" y="225"/>
                  <a:pt x="193" y="225"/>
                  <a:pt x="194" y="225"/>
                </a:cubicBezTo>
                <a:cubicBezTo>
                  <a:pt x="194" y="225"/>
                  <a:pt x="194" y="225"/>
                  <a:pt x="194" y="225"/>
                </a:cubicBezTo>
                <a:cubicBezTo>
                  <a:pt x="191" y="227"/>
                  <a:pt x="189" y="229"/>
                  <a:pt x="187" y="231"/>
                </a:cubicBezTo>
                <a:cubicBezTo>
                  <a:pt x="186" y="231"/>
                  <a:pt x="185" y="232"/>
                  <a:pt x="184" y="232"/>
                </a:cubicBezTo>
                <a:cubicBezTo>
                  <a:pt x="184" y="232"/>
                  <a:pt x="183" y="231"/>
                  <a:pt x="183" y="231"/>
                </a:cubicBezTo>
                <a:cubicBezTo>
                  <a:pt x="181" y="232"/>
                  <a:pt x="179" y="233"/>
                  <a:pt x="178" y="233"/>
                </a:cubicBezTo>
                <a:cubicBezTo>
                  <a:pt x="179" y="233"/>
                  <a:pt x="179" y="232"/>
                  <a:pt x="180" y="231"/>
                </a:cubicBezTo>
                <a:cubicBezTo>
                  <a:pt x="183" y="229"/>
                  <a:pt x="186" y="227"/>
                  <a:pt x="189" y="225"/>
                </a:cubicBezTo>
                <a:cubicBezTo>
                  <a:pt x="192" y="224"/>
                  <a:pt x="194" y="222"/>
                  <a:pt x="196" y="220"/>
                </a:cubicBezTo>
                <a:cubicBezTo>
                  <a:pt x="195" y="221"/>
                  <a:pt x="194" y="222"/>
                  <a:pt x="193" y="223"/>
                </a:cubicBezTo>
                <a:cubicBezTo>
                  <a:pt x="193" y="223"/>
                  <a:pt x="193" y="223"/>
                  <a:pt x="193" y="223"/>
                </a:cubicBezTo>
                <a:cubicBezTo>
                  <a:pt x="192" y="224"/>
                  <a:pt x="192" y="224"/>
                  <a:pt x="192" y="224"/>
                </a:cubicBezTo>
                <a:cubicBezTo>
                  <a:pt x="191" y="225"/>
                  <a:pt x="192" y="225"/>
                  <a:pt x="192" y="225"/>
                </a:cubicBezTo>
                <a:close/>
                <a:moveTo>
                  <a:pt x="190" y="231"/>
                </a:moveTo>
                <a:cubicBezTo>
                  <a:pt x="188" y="232"/>
                  <a:pt x="187" y="233"/>
                  <a:pt x="186" y="234"/>
                </a:cubicBezTo>
                <a:cubicBezTo>
                  <a:pt x="186" y="233"/>
                  <a:pt x="187" y="233"/>
                  <a:pt x="187" y="232"/>
                </a:cubicBezTo>
                <a:cubicBezTo>
                  <a:pt x="188" y="232"/>
                  <a:pt x="189" y="231"/>
                  <a:pt x="190" y="231"/>
                </a:cubicBezTo>
                <a:close/>
                <a:moveTo>
                  <a:pt x="118" y="243"/>
                </a:moveTo>
                <a:cubicBezTo>
                  <a:pt x="116" y="242"/>
                  <a:pt x="115" y="241"/>
                  <a:pt x="113" y="241"/>
                </a:cubicBezTo>
                <a:cubicBezTo>
                  <a:pt x="116" y="242"/>
                  <a:pt x="120" y="243"/>
                  <a:pt x="123" y="245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0" y="245"/>
                  <a:pt x="119" y="245"/>
                  <a:pt x="119" y="245"/>
                </a:cubicBezTo>
                <a:cubicBezTo>
                  <a:pt x="117" y="245"/>
                  <a:pt x="116" y="244"/>
                  <a:pt x="115" y="244"/>
                </a:cubicBezTo>
                <a:cubicBezTo>
                  <a:pt x="116" y="244"/>
                  <a:pt x="117" y="244"/>
                  <a:pt x="118" y="244"/>
                </a:cubicBezTo>
                <a:cubicBezTo>
                  <a:pt x="118" y="244"/>
                  <a:pt x="119" y="243"/>
                  <a:pt x="118" y="243"/>
                </a:cubicBezTo>
                <a:close/>
                <a:moveTo>
                  <a:pt x="60" y="233"/>
                </a:moveTo>
                <a:cubicBezTo>
                  <a:pt x="66" y="236"/>
                  <a:pt x="72" y="238"/>
                  <a:pt x="78" y="240"/>
                </a:cubicBezTo>
                <a:cubicBezTo>
                  <a:pt x="78" y="240"/>
                  <a:pt x="78" y="241"/>
                  <a:pt x="78" y="241"/>
                </a:cubicBezTo>
                <a:cubicBezTo>
                  <a:pt x="78" y="241"/>
                  <a:pt x="77" y="241"/>
                  <a:pt x="77" y="241"/>
                </a:cubicBezTo>
                <a:cubicBezTo>
                  <a:pt x="71" y="239"/>
                  <a:pt x="66" y="236"/>
                  <a:pt x="60" y="233"/>
                </a:cubicBezTo>
                <a:close/>
                <a:moveTo>
                  <a:pt x="5" y="106"/>
                </a:moveTo>
                <a:cubicBezTo>
                  <a:pt x="5" y="107"/>
                  <a:pt x="4" y="109"/>
                  <a:pt x="4" y="110"/>
                </a:cubicBezTo>
                <a:cubicBezTo>
                  <a:pt x="4" y="106"/>
                  <a:pt x="4" y="102"/>
                  <a:pt x="5" y="98"/>
                </a:cubicBezTo>
                <a:cubicBezTo>
                  <a:pt x="6" y="99"/>
                  <a:pt x="6" y="100"/>
                  <a:pt x="6" y="101"/>
                </a:cubicBezTo>
                <a:cubicBezTo>
                  <a:pt x="6" y="103"/>
                  <a:pt x="6" y="104"/>
                  <a:pt x="5" y="106"/>
                </a:cubicBezTo>
                <a:cubicBezTo>
                  <a:pt x="5" y="106"/>
                  <a:pt x="5" y="106"/>
                  <a:pt x="5" y="106"/>
                </a:cubicBezTo>
                <a:close/>
                <a:moveTo>
                  <a:pt x="5" y="116"/>
                </a:moveTo>
                <a:cubicBezTo>
                  <a:pt x="5" y="117"/>
                  <a:pt x="5" y="118"/>
                  <a:pt x="5" y="119"/>
                </a:cubicBezTo>
                <a:cubicBezTo>
                  <a:pt x="5" y="120"/>
                  <a:pt x="5" y="120"/>
                  <a:pt x="5" y="121"/>
                </a:cubicBezTo>
                <a:cubicBezTo>
                  <a:pt x="5" y="118"/>
                  <a:pt x="5" y="116"/>
                  <a:pt x="5" y="113"/>
                </a:cubicBezTo>
                <a:cubicBezTo>
                  <a:pt x="5" y="114"/>
                  <a:pt x="5" y="115"/>
                  <a:pt x="5" y="116"/>
                </a:cubicBezTo>
                <a:close/>
                <a:moveTo>
                  <a:pt x="5" y="153"/>
                </a:moveTo>
                <a:cubicBezTo>
                  <a:pt x="6" y="154"/>
                  <a:pt x="6" y="155"/>
                  <a:pt x="6" y="156"/>
                </a:cubicBezTo>
                <a:cubicBezTo>
                  <a:pt x="6" y="156"/>
                  <a:pt x="6" y="157"/>
                  <a:pt x="7" y="157"/>
                </a:cubicBezTo>
                <a:cubicBezTo>
                  <a:pt x="7" y="157"/>
                  <a:pt x="7" y="158"/>
                  <a:pt x="7" y="158"/>
                </a:cubicBezTo>
                <a:cubicBezTo>
                  <a:pt x="7" y="158"/>
                  <a:pt x="7" y="158"/>
                  <a:pt x="7" y="158"/>
                </a:cubicBezTo>
                <a:cubicBezTo>
                  <a:pt x="8" y="161"/>
                  <a:pt x="8" y="164"/>
                  <a:pt x="9" y="167"/>
                </a:cubicBezTo>
                <a:cubicBezTo>
                  <a:pt x="9" y="166"/>
                  <a:pt x="9" y="166"/>
                  <a:pt x="9" y="165"/>
                </a:cubicBezTo>
                <a:cubicBezTo>
                  <a:pt x="8" y="165"/>
                  <a:pt x="7" y="165"/>
                  <a:pt x="8" y="165"/>
                </a:cubicBezTo>
                <a:cubicBezTo>
                  <a:pt x="5" y="156"/>
                  <a:pt x="3" y="146"/>
                  <a:pt x="2" y="136"/>
                </a:cubicBezTo>
                <a:cubicBezTo>
                  <a:pt x="3" y="142"/>
                  <a:pt x="4" y="147"/>
                  <a:pt x="5" y="153"/>
                </a:cubicBezTo>
                <a:close/>
                <a:moveTo>
                  <a:pt x="2" y="119"/>
                </a:moveTo>
                <a:cubicBezTo>
                  <a:pt x="2" y="117"/>
                  <a:pt x="2" y="116"/>
                  <a:pt x="2" y="114"/>
                </a:cubicBezTo>
                <a:cubicBezTo>
                  <a:pt x="2" y="115"/>
                  <a:pt x="2" y="116"/>
                  <a:pt x="2" y="116"/>
                </a:cubicBezTo>
                <a:cubicBezTo>
                  <a:pt x="2" y="116"/>
                  <a:pt x="2" y="116"/>
                  <a:pt x="2" y="116"/>
                </a:cubicBezTo>
                <a:cubicBezTo>
                  <a:pt x="2" y="117"/>
                  <a:pt x="2" y="118"/>
                  <a:pt x="2" y="119"/>
                </a:cubicBezTo>
                <a:close/>
                <a:moveTo>
                  <a:pt x="13" y="106"/>
                </a:moveTo>
                <a:cubicBezTo>
                  <a:pt x="13" y="112"/>
                  <a:pt x="14" y="118"/>
                  <a:pt x="15" y="124"/>
                </a:cubicBezTo>
                <a:cubicBezTo>
                  <a:pt x="15" y="124"/>
                  <a:pt x="14" y="124"/>
                  <a:pt x="14" y="124"/>
                </a:cubicBezTo>
                <a:cubicBezTo>
                  <a:pt x="14" y="123"/>
                  <a:pt x="14" y="122"/>
                  <a:pt x="14" y="121"/>
                </a:cubicBezTo>
                <a:cubicBezTo>
                  <a:pt x="14" y="120"/>
                  <a:pt x="13" y="120"/>
                  <a:pt x="13" y="120"/>
                </a:cubicBezTo>
                <a:cubicBezTo>
                  <a:pt x="12" y="116"/>
                  <a:pt x="11" y="112"/>
                  <a:pt x="11" y="108"/>
                </a:cubicBezTo>
                <a:cubicBezTo>
                  <a:pt x="11" y="108"/>
                  <a:pt x="12" y="108"/>
                  <a:pt x="12" y="108"/>
                </a:cubicBezTo>
                <a:cubicBezTo>
                  <a:pt x="12" y="107"/>
                  <a:pt x="12" y="107"/>
                  <a:pt x="13" y="106"/>
                </a:cubicBezTo>
                <a:close/>
                <a:moveTo>
                  <a:pt x="12" y="103"/>
                </a:moveTo>
                <a:cubicBezTo>
                  <a:pt x="12" y="102"/>
                  <a:pt x="12" y="101"/>
                  <a:pt x="12" y="100"/>
                </a:cubicBezTo>
                <a:cubicBezTo>
                  <a:pt x="12" y="101"/>
                  <a:pt x="12" y="102"/>
                  <a:pt x="12" y="103"/>
                </a:cubicBezTo>
                <a:cubicBezTo>
                  <a:pt x="12" y="103"/>
                  <a:pt x="12" y="103"/>
                  <a:pt x="12" y="103"/>
                </a:cubicBezTo>
                <a:close/>
                <a:moveTo>
                  <a:pt x="13" y="94"/>
                </a:moveTo>
                <a:cubicBezTo>
                  <a:pt x="13" y="93"/>
                  <a:pt x="14" y="93"/>
                  <a:pt x="14" y="93"/>
                </a:cubicBezTo>
                <a:cubicBezTo>
                  <a:pt x="14" y="94"/>
                  <a:pt x="14" y="95"/>
                  <a:pt x="14" y="96"/>
                </a:cubicBezTo>
                <a:cubicBezTo>
                  <a:pt x="13" y="95"/>
                  <a:pt x="13" y="95"/>
                  <a:pt x="13" y="94"/>
                </a:cubicBezTo>
                <a:close/>
                <a:moveTo>
                  <a:pt x="15" y="72"/>
                </a:moveTo>
                <a:cubicBezTo>
                  <a:pt x="16" y="72"/>
                  <a:pt x="16" y="72"/>
                  <a:pt x="17" y="72"/>
                </a:cubicBezTo>
                <a:cubicBezTo>
                  <a:pt x="15" y="74"/>
                  <a:pt x="13" y="77"/>
                  <a:pt x="11" y="80"/>
                </a:cubicBezTo>
                <a:cubicBezTo>
                  <a:pt x="11" y="79"/>
                  <a:pt x="11" y="79"/>
                  <a:pt x="11" y="79"/>
                </a:cubicBezTo>
                <a:cubicBezTo>
                  <a:pt x="12" y="78"/>
                  <a:pt x="12" y="78"/>
                  <a:pt x="12" y="77"/>
                </a:cubicBezTo>
                <a:cubicBezTo>
                  <a:pt x="13" y="75"/>
                  <a:pt x="14" y="73"/>
                  <a:pt x="14" y="71"/>
                </a:cubicBezTo>
                <a:cubicBezTo>
                  <a:pt x="15" y="72"/>
                  <a:pt x="15" y="72"/>
                  <a:pt x="15" y="72"/>
                </a:cubicBezTo>
                <a:close/>
                <a:moveTo>
                  <a:pt x="36" y="41"/>
                </a:moveTo>
                <a:cubicBezTo>
                  <a:pt x="36" y="41"/>
                  <a:pt x="36" y="41"/>
                  <a:pt x="37" y="41"/>
                </a:cubicBezTo>
                <a:cubicBezTo>
                  <a:pt x="37" y="40"/>
                  <a:pt x="38" y="40"/>
                  <a:pt x="39" y="40"/>
                </a:cubicBezTo>
                <a:cubicBezTo>
                  <a:pt x="37" y="41"/>
                  <a:pt x="35" y="43"/>
                  <a:pt x="34" y="45"/>
                </a:cubicBezTo>
                <a:cubicBezTo>
                  <a:pt x="30" y="49"/>
                  <a:pt x="26" y="53"/>
                  <a:pt x="24" y="58"/>
                </a:cubicBezTo>
                <a:cubicBezTo>
                  <a:pt x="22" y="59"/>
                  <a:pt x="21" y="61"/>
                  <a:pt x="19" y="63"/>
                </a:cubicBezTo>
                <a:cubicBezTo>
                  <a:pt x="24" y="55"/>
                  <a:pt x="30" y="47"/>
                  <a:pt x="36" y="41"/>
                </a:cubicBezTo>
                <a:close/>
                <a:moveTo>
                  <a:pt x="124" y="9"/>
                </a:moveTo>
                <a:cubicBezTo>
                  <a:pt x="123" y="9"/>
                  <a:pt x="123" y="9"/>
                  <a:pt x="123" y="9"/>
                </a:cubicBezTo>
                <a:cubicBezTo>
                  <a:pt x="120" y="9"/>
                  <a:pt x="118" y="9"/>
                  <a:pt x="115" y="9"/>
                </a:cubicBezTo>
                <a:cubicBezTo>
                  <a:pt x="115" y="9"/>
                  <a:pt x="115" y="9"/>
                  <a:pt x="115" y="10"/>
                </a:cubicBezTo>
                <a:cubicBezTo>
                  <a:pt x="114" y="10"/>
                  <a:pt x="114" y="10"/>
                  <a:pt x="113" y="10"/>
                </a:cubicBezTo>
                <a:cubicBezTo>
                  <a:pt x="113" y="10"/>
                  <a:pt x="113" y="9"/>
                  <a:pt x="113" y="9"/>
                </a:cubicBezTo>
                <a:cubicBezTo>
                  <a:pt x="114" y="9"/>
                  <a:pt x="115" y="8"/>
                  <a:pt x="116" y="8"/>
                </a:cubicBezTo>
                <a:cubicBezTo>
                  <a:pt x="116" y="7"/>
                  <a:pt x="116" y="7"/>
                  <a:pt x="116" y="7"/>
                </a:cubicBezTo>
                <a:cubicBezTo>
                  <a:pt x="119" y="8"/>
                  <a:pt x="121" y="8"/>
                  <a:pt x="124" y="9"/>
                </a:cubicBezTo>
                <a:close/>
                <a:moveTo>
                  <a:pt x="118" y="4"/>
                </a:moveTo>
                <a:cubicBezTo>
                  <a:pt x="118" y="4"/>
                  <a:pt x="118" y="4"/>
                  <a:pt x="118" y="4"/>
                </a:cubicBezTo>
                <a:cubicBezTo>
                  <a:pt x="118" y="5"/>
                  <a:pt x="119" y="5"/>
                  <a:pt x="120" y="5"/>
                </a:cubicBezTo>
                <a:cubicBezTo>
                  <a:pt x="120" y="5"/>
                  <a:pt x="120" y="5"/>
                  <a:pt x="120" y="5"/>
                </a:cubicBezTo>
                <a:cubicBezTo>
                  <a:pt x="119" y="5"/>
                  <a:pt x="119" y="5"/>
                  <a:pt x="118" y="5"/>
                </a:cubicBezTo>
                <a:cubicBezTo>
                  <a:pt x="118" y="5"/>
                  <a:pt x="118" y="5"/>
                  <a:pt x="118" y="4"/>
                </a:cubicBezTo>
                <a:close/>
                <a:moveTo>
                  <a:pt x="233" y="77"/>
                </a:moveTo>
                <a:cubicBezTo>
                  <a:pt x="233" y="77"/>
                  <a:pt x="234" y="77"/>
                  <a:pt x="234" y="77"/>
                </a:cubicBezTo>
                <a:cubicBezTo>
                  <a:pt x="236" y="79"/>
                  <a:pt x="237" y="82"/>
                  <a:pt x="239" y="85"/>
                </a:cubicBezTo>
                <a:cubicBezTo>
                  <a:pt x="239" y="86"/>
                  <a:pt x="239" y="87"/>
                  <a:pt x="239" y="88"/>
                </a:cubicBezTo>
                <a:cubicBezTo>
                  <a:pt x="240" y="90"/>
                  <a:pt x="240" y="92"/>
                  <a:pt x="240" y="93"/>
                </a:cubicBezTo>
                <a:cubicBezTo>
                  <a:pt x="238" y="88"/>
                  <a:pt x="235" y="82"/>
                  <a:pt x="233" y="77"/>
                </a:cubicBezTo>
                <a:close/>
                <a:moveTo>
                  <a:pt x="241" y="99"/>
                </a:moveTo>
                <a:cubicBezTo>
                  <a:pt x="242" y="103"/>
                  <a:pt x="243" y="108"/>
                  <a:pt x="244" y="112"/>
                </a:cubicBezTo>
                <a:cubicBezTo>
                  <a:pt x="244" y="113"/>
                  <a:pt x="244" y="114"/>
                  <a:pt x="244" y="115"/>
                </a:cubicBezTo>
                <a:cubicBezTo>
                  <a:pt x="243" y="110"/>
                  <a:pt x="241" y="105"/>
                  <a:pt x="240" y="100"/>
                </a:cubicBezTo>
                <a:cubicBezTo>
                  <a:pt x="240" y="99"/>
                  <a:pt x="240" y="99"/>
                  <a:pt x="240" y="98"/>
                </a:cubicBezTo>
                <a:cubicBezTo>
                  <a:pt x="239" y="96"/>
                  <a:pt x="238" y="94"/>
                  <a:pt x="238" y="92"/>
                </a:cubicBezTo>
                <a:cubicBezTo>
                  <a:pt x="239" y="94"/>
                  <a:pt x="240" y="97"/>
                  <a:pt x="241" y="99"/>
                </a:cubicBezTo>
                <a:close/>
                <a:moveTo>
                  <a:pt x="235" y="172"/>
                </a:moveTo>
                <a:cubicBezTo>
                  <a:pt x="235" y="173"/>
                  <a:pt x="234" y="175"/>
                  <a:pt x="233" y="176"/>
                </a:cubicBezTo>
                <a:cubicBezTo>
                  <a:pt x="232" y="178"/>
                  <a:pt x="231" y="180"/>
                  <a:pt x="230" y="182"/>
                </a:cubicBezTo>
                <a:cubicBezTo>
                  <a:pt x="230" y="181"/>
                  <a:pt x="230" y="180"/>
                  <a:pt x="230" y="180"/>
                </a:cubicBezTo>
                <a:cubicBezTo>
                  <a:pt x="232" y="177"/>
                  <a:pt x="234" y="173"/>
                  <a:pt x="235" y="170"/>
                </a:cubicBezTo>
                <a:cubicBezTo>
                  <a:pt x="235" y="171"/>
                  <a:pt x="235" y="171"/>
                  <a:pt x="235" y="171"/>
                </a:cubicBezTo>
                <a:cubicBezTo>
                  <a:pt x="235" y="172"/>
                  <a:pt x="235" y="172"/>
                  <a:pt x="235" y="172"/>
                </a:cubicBezTo>
                <a:close/>
                <a:moveTo>
                  <a:pt x="235" y="161"/>
                </a:moveTo>
                <a:cubicBezTo>
                  <a:pt x="234" y="164"/>
                  <a:pt x="234" y="167"/>
                  <a:pt x="233" y="170"/>
                </a:cubicBezTo>
                <a:cubicBezTo>
                  <a:pt x="233" y="171"/>
                  <a:pt x="232" y="172"/>
                  <a:pt x="232" y="172"/>
                </a:cubicBezTo>
                <a:cubicBezTo>
                  <a:pt x="232" y="171"/>
                  <a:pt x="232" y="170"/>
                  <a:pt x="233" y="168"/>
                </a:cubicBezTo>
                <a:cubicBezTo>
                  <a:pt x="233" y="168"/>
                  <a:pt x="233" y="168"/>
                  <a:pt x="232" y="168"/>
                </a:cubicBezTo>
                <a:cubicBezTo>
                  <a:pt x="233" y="167"/>
                  <a:pt x="233" y="167"/>
                  <a:pt x="233" y="166"/>
                </a:cubicBezTo>
                <a:cubicBezTo>
                  <a:pt x="234" y="165"/>
                  <a:pt x="233" y="165"/>
                  <a:pt x="233" y="165"/>
                </a:cubicBezTo>
                <a:cubicBezTo>
                  <a:pt x="233" y="164"/>
                  <a:pt x="234" y="163"/>
                  <a:pt x="235" y="161"/>
                </a:cubicBezTo>
                <a:close/>
                <a:moveTo>
                  <a:pt x="234" y="158"/>
                </a:moveTo>
                <a:cubicBezTo>
                  <a:pt x="235" y="156"/>
                  <a:pt x="236" y="154"/>
                  <a:pt x="236" y="152"/>
                </a:cubicBezTo>
                <a:cubicBezTo>
                  <a:pt x="236" y="153"/>
                  <a:pt x="236" y="155"/>
                  <a:pt x="236" y="156"/>
                </a:cubicBezTo>
                <a:cubicBezTo>
                  <a:pt x="235" y="157"/>
                  <a:pt x="234" y="157"/>
                  <a:pt x="234" y="158"/>
                </a:cubicBezTo>
                <a:close/>
                <a:moveTo>
                  <a:pt x="231" y="154"/>
                </a:moveTo>
                <a:cubicBezTo>
                  <a:pt x="231" y="154"/>
                  <a:pt x="231" y="154"/>
                  <a:pt x="231" y="154"/>
                </a:cubicBezTo>
                <a:cubicBezTo>
                  <a:pt x="230" y="155"/>
                  <a:pt x="229" y="156"/>
                  <a:pt x="229" y="157"/>
                </a:cubicBezTo>
                <a:cubicBezTo>
                  <a:pt x="229" y="154"/>
                  <a:pt x="229" y="152"/>
                  <a:pt x="229" y="150"/>
                </a:cubicBezTo>
                <a:cubicBezTo>
                  <a:pt x="232" y="139"/>
                  <a:pt x="233" y="126"/>
                  <a:pt x="232" y="114"/>
                </a:cubicBezTo>
                <a:cubicBezTo>
                  <a:pt x="233" y="116"/>
                  <a:pt x="234" y="117"/>
                  <a:pt x="234" y="118"/>
                </a:cubicBezTo>
                <a:cubicBezTo>
                  <a:pt x="233" y="130"/>
                  <a:pt x="233" y="142"/>
                  <a:pt x="231" y="154"/>
                </a:cubicBezTo>
                <a:close/>
                <a:moveTo>
                  <a:pt x="201" y="205"/>
                </a:moveTo>
                <a:cubicBezTo>
                  <a:pt x="201" y="204"/>
                  <a:pt x="202" y="203"/>
                  <a:pt x="203" y="203"/>
                </a:cubicBezTo>
                <a:cubicBezTo>
                  <a:pt x="203" y="202"/>
                  <a:pt x="203" y="202"/>
                  <a:pt x="203" y="202"/>
                </a:cubicBezTo>
                <a:cubicBezTo>
                  <a:pt x="205" y="200"/>
                  <a:pt x="206" y="199"/>
                  <a:pt x="208" y="197"/>
                </a:cubicBezTo>
                <a:cubicBezTo>
                  <a:pt x="208" y="198"/>
                  <a:pt x="207" y="198"/>
                  <a:pt x="207" y="198"/>
                </a:cubicBezTo>
                <a:cubicBezTo>
                  <a:pt x="205" y="201"/>
                  <a:pt x="203" y="203"/>
                  <a:pt x="201" y="205"/>
                </a:cubicBezTo>
                <a:close/>
                <a:moveTo>
                  <a:pt x="97" y="227"/>
                </a:moveTo>
                <a:cubicBezTo>
                  <a:pt x="98" y="227"/>
                  <a:pt x="98" y="227"/>
                  <a:pt x="99" y="227"/>
                </a:cubicBezTo>
                <a:cubicBezTo>
                  <a:pt x="101" y="228"/>
                  <a:pt x="102" y="229"/>
                  <a:pt x="104" y="229"/>
                </a:cubicBezTo>
                <a:cubicBezTo>
                  <a:pt x="106" y="231"/>
                  <a:pt x="108" y="232"/>
                  <a:pt x="110" y="233"/>
                </a:cubicBezTo>
                <a:cubicBezTo>
                  <a:pt x="110" y="233"/>
                  <a:pt x="109" y="233"/>
                  <a:pt x="109" y="233"/>
                </a:cubicBezTo>
                <a:cubicBezTo>
                  <a:pt x="105" y="231"/>
                  <a:pt x="101" y="229"/>
                  <a:pt x="97" y="227"/>
                </a:cubicBezTo>
                <a:close/>
                <a:moveTo>
                  <a:pt x="103" y="237"/>
                </a:moveTo>
                <a:cubicBezTo>
                  <a:pt x="102" y="237"/>
                  <a:pt x="101" y="237"/>
                  <a:pt x="100" y="237"/>
                </a:cubicBezTo>
                <a:cubicBezTo>
                  <a:pt x="100" y="237"/>
                  <a:pt x="100" y="237"/>
                  <a:pt x="100" y="237"/>
                </a:cubicBezTo>
                <a:cubicBezTo>
                  <a:pt x="100" y="237"/>
                  <a:pt x="100" y="236"/>
                  <a:pt x="100" y="236"/>
                </a:cubicBezTo>
                <a:cubicBezTo>
                  <a:pt x="100" y="236"/>
                  <a:pt x="100" y="236"/>
                  <a:pt x="100" y="236"/>
                </a:cubicBezTo>
                <a:cubicBezTo>
                  <a:pt x="101" y="237"/>
                  <a:pt x="102" y="237"/>
                  <a:pt x="103" y="237"/>
                </a:cubicBezTo>
                <a:close/>
                <a:moveTo>
                  <a:pt x="75" y="232"/>
                </a:moveTo>
                <a:cubicBezTo>
                  <a:pt x="74" y="232"/>
                  <a:pt x="74" y="232"/>
                  <a:pt x="74" y="232"/>
                </a:cubicBezTo>
                <a:cubicBezTo>
                  <a:pt x="75" y="232"/>
                  <a:pt x="75" y="232"/>
                  <a:pt x="76" y="232"/>
                </a:cubicBezTo>
                <a:cubicBezTo>
                  <a:pt x="78" y="233"/>
                  <a:pt x="79" y="234"/>
                  <a:pt x="81" y="235"/>
                </a:cubicBezTo>
                <a:cubicBezTo>
                  <a:pt x="81" y="235"/>
                  <a:pt x="81" y="235"/>
                  <a:pt x="82" y="235"/>
                </a:cubicBezTo>
                <a:cubicBezTo>
                  <a:pt x="79" y="234"/>
                  <a:pt x="77" y="233"/>
                  <a:pt x="75" y="232"/>
                </a:cubicBezTo>
                <a:close/>
                <a:moveTo>
                  <a:pt x="82" y="241"/>
                </a:moveTo>
                <a:cubicBezTo>
                  <a:pt x="82" y="241"/>
                  <a:pt x="83" y="241"/>
                  <a:pt x="83" y="241"/>
                </a:cubicBezTo>
                <a:cubicBezTo>
                  <a:pt x="83" y="241"/>
                  <a:pt x="83" y="241"/>
                  <a:pt x="83" y="241"/>
                </a:cubicBezTo>
                <a:cubicBezTo>
                  <a:pt x="84" y="241"/>
                  <a:pt x="84" y="241"/>
                  <a:pt x="84" y="242"/>
                </a:cubicBezTo>
                <a:cubicBezTo>
                  <a:pt x="83" y="241"/>
                  <a:pt x="83" y="241"/>
                  <a:pt x="82" y="241"/>
                </a:cubicBezTo>
                <a:cubicBezTo>
                  <a:pt x="82" y="241"/>
                  <a:pt x="81" y="241"/>
                  <a:pt x="81" y="240"/>
                </a:cubicBezTo>
                <a:cubicBezTo>
                  <a:pt x="81" y="241"/>
                  <a:pt x="81" y="241"/>
                  <a:pt x="82" y="241"/>
                </a:cubicBezTo>
                <a:close/>
                <a:moveTo>
                  <a:pt x="72" y="229"/>
                </a:moveTo>
                <a:cubicBezTo>
                  <a:pt x="72" y="229"/>
                  <a:pt x="72" y="228"/>
                  <a:pt x="71" y="228"/>
                </a:cubicBezTo>
                <a:cubicBezTo>
                  <a:pt x="72" y="228"/>
                  <a:pt x="72" y="228"/>
                  <a:pt x="73" y="229"/>
                </a:cubicBezTo>
                <a:cubicBezTo>
                  <a:pt x="74" y="229"/>
                  <a:pt x="74" y="230"/>
                  <a:pt x="75" y="230"/>
                </a:cubicBezTo>
                <a:cubicBezTo>
                  <a:pt x="74" y="230"/>
                  <a:pt x="73" y="229"/>
                  <a:pt x="72" y="229"/>
                </a:cubicBezTo>
                <a:close/>
                <a:moveTo>
                  <a:pt x="73" y="237"/>
                </a:moveTo>
                <a:cubicBezTo>
                  <a:pt x="73" y="237"/>
                  <a:pt x="73" y="237"/>
                  <a:pt x="73" y="237"/>
                </a:cubicBezTo>
                <a:cubicBezTo>
                  <a:pt x="71" y="236"/>
                  <a:pt x="68" y="235"/>
                  <a:pt x="66" y="234"/>
                </a:cubicBezTo>
                <a:cubicBezTo>
                  <a:pt x="68" y="235"/>
                  <a:pt x="71" y="236"/>
                  <a:pt x="73" y="237"/>
                </a:cubicBezTo>
                <a:close/>
                <a:moveTo>
                  <a:pt x="35" y="201"/>
                </a:moveTo>
                <a:cubicBezTo>
                  <a:pt x="35" y="201"/>
                  <a:pt x="35" y="200"/>
                  <a:pt x="35" y="200"/>
                </a:cubicBezTo>
                <a:cubicBezTo>
                  <a:pt x="35" y="200"/>
                  <a:pt x="35" y="201"/>
                  <a:pt x="35" y="201"/>
                </a:cubicBezTo>
                <a:cubicBezTo>
                  <a:pt x="36" y="201"/>
                  <a:pt x="36" y="202"/>
                  <a:pt x="37" y="202"/>
                </a:cubicBezTo>
                <a:cubicBezTo>
                  <a:pt x="37" y="203"/>
                  <a:pt x="37" y="203"/>
                  <a:pt x="37" y="203"/>
                </a:cubicBezTo>
                <a:cubicBezTo>
                  <a:pt x="38" y="203"/>
                  <a:pt x="38" y="203"/>
                  <a:pt x="38" y="203"/>
                </a:cubicBezTo>
                <a:cubicBezTo>
                  <a:pt x="38" y="204"/>
                  <a:pt x="39" y="205"/>
                  <a:pt x="40" y="206"/>
                </a:cubicBezTo>
                <a:cubicBezTo>
                  <a:pt x="41" y="207"/>
                  <a:pt x="42" y="208"/>
                  <a:pt x="43" y="209"/>
                </a:cubicBezTo>
                <a:cubicBezTo>
                  <a:pt x="41" y="208"/>
                  <a:pt x="40" y="207"/>
                  <a:pt x="39" y="206"/>
                </a:cubicBezTo>
                <a:cubicBezTo>
                  <a:pt x="38" y="205"/>
                  <a:pt x="36" y="203"/>
                  <a:pt x="35" y="202"/>
                </a:cubicBezTo>
                <a:cubicBezTo>
                  <a:pt x="35" y="201"/>
                  <a:pt x="35" y="201"/>
                  <a:pt x="35" y="201"/>
                </a:cubicBezTo>
                <a:close/>
                <a:moveTo>
                  <a:pt x="37" y="197"/>
                </a:moveTo>
                <a:cubicBezTo>
                  <a:pt x="37" y="197"/>
                  <a:pt x="37" y="197"/>
                  <a:pt x="38" y="197"/>
                </a:cubicBezTo>
                <a:cubicBezTo>
                  <a:pt x="39" y="200"/>
                  <a:pt x="41" y="202"/>
                  <a:pt x="43" y="204"/>
                </a:cubicBezTo>
                <a:cubicBezTo>
                  <a:pt x="42" y="203"/>
                  <a:pt x="40" y="201"/>
                  <a:pt x="39" y="200"/>
                </a:cubicBezTo>
                <a:cubicBezTo>
                  <a:pt x="38" y="199"/>
                  <a:pt x="38" y="198"/>
                  <a:pt x="37" y="197"/>
                </a:cubicBezTo>
                <a:close/>
                <a:moveTo>
                  <a:pt x="25" y="144"/>
                </a:moveTo>
                <a:cubicBezTo>
                  <a:pt x="25" y="142"/>
                  <a:pt x="24" y="140"/>
                  <a:pt x="24" y="138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5" y="140"/>
                  <a:pt x="26" y="143"/>
                  <a:pt x="27" y="145"/>
                </a:cubicBezTo>
                <a:cubicBezTo>
                  <a:pt x="27" y="146"/>
                  <a:pt x="27" y="146"/>
                  <a:pt x="27" y="146"/>
                </a:cubicBezTo>
                <a:cubicBezTo>
                  <a:pt x="27" y="147"/>
                  <a:pt x="27" y="147"/>
                  <a:pt x="27" y="147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28" y="149"/>
                  <a:pt x="28" y="150"/>
                  <a:pt x="28" y="151"/>
                </a:cubicBezTo>
                <a:cubicBezTo>
                  <a:pt x="27" y="149"/>
                  <a:pt x="26" y="146"/>
                  <a:pt x="25" y="144"/>
                </a:cubicBezTo>
                <a:close/>
                <a:moveTo>
                  <a:pt x="28" y="177"/>
                </a:moveTo>
                <a:cubicBezTo>
                  <a:pt x="27" y="176"/>
                  <a:pt x="26" y="174"/>
                  <a:pt x="26" y="173"/>
                </a:cubicBezTo>
                <a:cubicBezTo>
                  <a:pt x="26" y="173"/>
                  <a:pt x="26" y="173"/>
                  <a:pt x="26" y="173"/>
                </a:cubicBezTo>
                <a:cubicBezTo>
                  <a:pt x="26" y="172"/>
                  <a:pt x="26" y="172"/>
                  <a:pt x="26" y="172"/>
                </a:cubicBezTo>
                <a:cubicBezTo>
                  <a:pt x="27" y="173"/>
                  <a:pt x="27" y="175"/>
                  <a:pt x="28" y="177"/>
                </a:cubicBezTo>
                <a:close/>
                <a:moveTo>
                  <a:pt x="25" y="61"/>
                </a:moveTo>
                <a:cubicBezTo>
                  <a:pt x="24" y="61"/>
                  <a:pt x="24" y="61"/>
                  <a:pt x="24" y="61"/>
                </a:cubicBezTo>
                <a:cubicBezTo>
                  <a:pt x="25" y="60"/>
                  <a:pt x="26" y="59"/>
                  <a:pt x="27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6" y="59"/>
                  <a:pt x="26" y="60"/>
                  <a:pt x="25" y="61"/>
                </a:cubicBezTo>
                <a:close/>
                <a:moveTo>
                  <a:pt x="27" y="62"/>
                </a:moveTo>
                <a:cubicBezTo>
                  <a:pt x="26" y="63"/>
                  <a:pt x="25" y="64"/>
                  <a:pt x="25" y="66"/>
                </a:cubicBezTo>
                <a:cubicBezTo>
                  <a:pt x="25" y="64"/>
                  <a:pt x="26" y="63"/>
                  <a:pt x="26" y="62"/>
                </a:cubicBezTo>
                <a:cubicBezTo>
                  <a:pt x="27" y="62"/>
                  <a:pt x="27" y="62"/>
                  <a:pt x="27" y="62"/>
                </a:cubicBezTo>
                <a:close/>
                <a:moveTo>
                  <a:pt x="25" y="68"/>
                </a:moveTo>
                <a:cubicBezTo>
                  <a:pt x="26" y="66"/>
                  <a:pt x="27" y="63"/>
                  <a:pt x="29" y="61"/>
                </a:cubicBezTo>
                <a:cubicBezTo>
                  <a:pt x="30" y="61"/>
                  <a:pt x="31" y="60"/>
                  <a:pt x="32" y="59"/>
                </a:cubicBezTo>
                <a:cubicBezTo>
                  <a:pt x="32" y="60"/>
                  <a:pt x="32" y="61"/>
                  <a:pt x="31" y="62"/>
                </a:cubicBezTo>
                <a:cubicBezTo>
                  <a:pt x="30" y="63"/>
                  <a:pt x="29" y="64"/>
                  <a:pt x="28" y="66"/>
                </a:cubicBezTo>
                <a:cubicBezTo>
                  <a:pt x="27" y="66"/>
                  <a:pt x="26" y="67"/>
                  <a:pt x="25" y="68"/>
                </a:cubicBezTo>
                <a:close/>
                <a:moveTo>
                  <a:pt x="25" y="69"/>
                </a:moveTo>
                <a:cubicBezTo>
                  <a:pt x="23" y="71"/>
                  <a:pt x="22" y="73"/>
                  <a:pt x="20" y="75"/>
                </a:cubicBezTo>
                <a:cubicBezTo>
                  <a:pt x="21" y="73"/>
                  <a:pt x="22" y="72"/>
                  <a:pt x="23" y="70"/>
                </a:cubicBezTo>
                <a:cubicBezTo>
                  <a:pt x="24" y="70"/>
                  <a:pt x="24" y="69"/>
                  <a:pt x="25" y="69"/>
                </a:cubicBezTo>
                <a:close/>
                <a:moveTo>
                  <a:pt x="110" y="12"/>
                </a:moveTo>
                <a:cubicBezTo>
                  <a:pt x="110" y="12"/>
                  <a:pt x="109" y="12"/>
                  <a:pt x="109" y="12"/>
                </a:cubicBezTo>
                <a:cubicBezTo>
                  <a:pt x="109" y="11"/>
                  <a:pt x="109" y="11"/>
                  <a:pt x="110" y="11"/>
                </a:cubicBezTo>
                <a:cubicBezTo>
                  <a:pt x="112" y="11"/>
                  <a:pt x="113" y="11"/>
                  <a:pt x="115" y="12"/>
                </a:cubicBezTo>
                <a:cubicBezTo>
                  <a:pt x="112" y="13"/>
                  <a:pt x="110" y="14"/>
                  <a:pt x="107" y="15"/>
                </a:cubicBezTo>
                <a:cubicBezTo>
                  <a:pt x="107" y="15"/>
                  <a:pt x="107" y="15"/>
                  <a:pt x="106" y="15"/>
                </a:cubicBezTo>
                <a:cubicBezTo>
                  <a:pt x="108" y="14"/>
                  <a:pt x="109" y="14"/>
                  <a:pt x="110" y="13"/>
                </a:cubicBezTo>
                <a:cubicBezTo>
                  <a:pt x="111" y="13"/>
                  <a:pt x="111" y="12"/>
                  <a:pt x="110" y="12"/>
                </a:cubicBezTo>
                <a:close/>
                <a:moveTo>
                  <a:pt x="122" y="39"/>
                </a:moveTo>
                <a:cubicBezTo>
                  <a:pt x="126" y="38"/>
                  <a:pt x="129" y="37"/>
                  <a:pt x="133" y="36"/>
                </a:cubicBezTo>
                <a:cubicBezTo>
                  <a:pt x="135" y="36"/>
                  <a:pt x="137" y="36"/>
                  <a:pt x="140" y="36"/>
                </a:cubicBezTo>
                <a:cubicBezTo>
                  <a:pt x="137" y="37"/>
                  <a:pt x="134" y="39"/>
                  <a:pt x="132" y="40"/>
                </a:cubicBezTo>
                <a:cubicBezTo>
                  <a:pt x="127" y="41"/>
                  <a:pt x="122" y="41"/>
                  <a:pt x="117" y="41"/>
                </a:cubicBezTo>
                <a:cubicBezTo>
                  <a:pt x="119" y="39"/>
                  <a:pt x="120" y="38"/>
                  <a:pt x="121" y="36"/>
                </a:cubicBezTo>
                <a:cubicBezTo>
                  <a:pt x="122" y="36"/>
                  <a:pt x="123" y="36"/>
                  <a:pt x="123" y="36"/>
                </a:cubicBezTo>
                <a:cubicBezTo>
                  <a:pt x="123" y="36"/>
                  <a:pt x="122" y="37"/>
                  <a:pt x="122" y="37"/>
                </a:cubicBezTo>
                <a:cubicBezTo>
                  <a:pt x="121" y="38"/>
                  <a:pt x="121" y="39"/>
                  <a:pt x="122" y="39"/>
                </a:cubicBezTo>
                <a:close/>
                <a:moveTo>
                  <a:pt x="125" y="36"/>
                </a:moveTo>
                <a:cubicBezTo>
                  <a:pt x="126" y="36"/>
                  <a:pt x="126" y="36"/>
                  <a:pt x="127" y="36"/>
                </a:cubicBezTo>
                <a:cubicBezTo>
                  <a:pt x="127" y="36"/>
                  <a:pt x="128" y="36"/>
                  <a:pt x="128" y="36"/>
                </a:cubicBezTo>
                <a:cubicBezTo>
                  <a:pt x="127" y="36"/>
                  <a:pt x="126" y="36"/>
                  <a:pt x="125" y="36"/>
                </a:cubicBezTo>
                <a:close/>
                <a:moveTo>
                  <a:pt x="129" y="31"/>
                </a:moveTo>
                <a:cubicBezTo>
                  <a:pt x="129" y="31"/>
                  <a:pt x="129" y="31"/>
                  <a:pt x="130" y="31"/>
                </a:cubicBezTo>
                <a:cubicBezTo>
                  <a:pt x="130" y="31"/>
                  <a:pt x="131" y="31"/>
                  <a:pt x="131" y="31"/>
                </a:cubicBezTo>
                <a:cubicBezTo>
                  <a:pt x="131" y="31"/>
                  <a:pt x="131" y="31"/>
                  <a:pt x="130" y="31"/>
                </a:cubicBezTo>
                <a:cubicBezTo>
                  <a:pt x="130" y="31"/>
                  <a:pt x="130" y="31"/>
                  <a:pt x="129" y="31"/>
                </a:cubicBezTo>
                <a:cubicBezTo>
                  <a:pt x="129" y="31"/>
                  <a:pt x="129" y="31"/>
                  <a:pt x="129" y="31"/>
                </a:cubicBezTo>
                <a:close/>
                <a:moveTo>
                  <a:pt x="128" y="18"/>
                </a:moveTo>
                <a:cubicBezTo>
                  <a:pt x="129" y="17"/>
                  <a:pt x="130" y="17"/>
                  <a:pt x="131" y="16"/>
                </a:cubicBezTo>
                <a:cubicBezTo>
                  <a:pt x="131" y="16"/>
                  <a:pt x="132" y="16"/>
                  <a:pt x="133" y="17"/>
                </a:cubicBezTo>
                <a:cubicBezTo>
                  <a:pt x="132" y="17"/>
                  <a:pt x="131" y="18"/>
                  <a:pt x="130" y="18"/>
                </a:cubicBezTo>
                <a:cubicBezTo>
                  <a:pt x="129" y="18"/>
                  <a:pt x="128" y="18"/>
                  <a:pt x="128" y="18"/>
                </a:cubicBezTo>
                <a:close/>
                <a:moveTo>
                  <a:pt x="129" y="22"/>
                </a:moveTo>
                <a:cubicBezTo>
                  <a:pt x="129" y="22"/>
                  <a:pt x="128" y="23"/>
                  <a:pt x="128" y="23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7" y="23"/>
                  <a:pt x="128" y="22"/>
                  <a:pt x="129" y="22"/>
                </a:cubicBezTo>
                <a:cubicBezTo>
                  <a:pt x="129" y="22"/>
                  <a:pt x="129" y="22"/>
                  <a:pt x="129" y="22"/>
                </a:cubicBezTo>
                <a:close/>
                <a:moveTo>
                  <a:pt x="132" y="22"/>
                </a:moveTo>
                <a:cubicBezTo>
                  <a:pt x="132" y="22"/>
                  <a:pt x="133" y="22"/>
                  <a:pt x="133" y="22"/>
                </a:cubicBezTo>
                <a:cubicBezTo>
                  <a:pt x="135" y="23"/>
                  <a:pt x="137" y="24"/>
                  <a:pt x="140" y="24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138" y="24"/>
                  <a:pt x="137" y="24"/>
                  <a:pt x="136" y="24"/>
                </a:cubicBezTo>
                <a:cubicBezTo>
                  <a:pt x="134" y="24"/>
                  <a:pt x="132" y="24"/>
                  <a:pt x="130" y="23"/>
                </a:cubicBezTo>
                <a:cubicBezTo>
                  <a:pt x="131" y="23"/>
                  <a:pt x="131" y="23"/>
                  <a:pt x="132" y="22"/>
                </a:cubicBezTo>
                <a:close/>
                <a:moveTo>
                  <a:pt x="163" y="18"/>
                </a:moveTo>
                <a:cubicBezTo>
                  <a:pt x="163" y="17"/>
                  <a:pt x="162" y="17"/>
                  <a:pt x="162" y="17"/>
                </a:cubicBezTo>
                <a:cubicBezTo>
                  <a:pt x="164" y="17"/>
                  <a:pt x="165" y="18"/>
                  <a:pt x="167" y="19"/>
                </a:cubicBezTo>
                <a:cubicBezTo>
                  <a:pt x="167" y="19"/>
                  <a:pt x="168" y="20"/>
                  <a:pt x="168" y="20"/>
                </a:cubicBezTo>
                <a:cubicBezTo>
                  <a:pt x="167" y="19"/>
                  <a:pt x="165" y="18"/>
                  <a:pt x="163" y="18"/>
                </a:cubicBezTo>
                <a:close/>
                <a:moveTo>
                  <a:pt x="178" y="27"/>
                </a:moveTo>
                <a:cubicBezTo>
                  <a:pt x="174" y="25"/>
                  <a:pt x="170" y="23"/>
                  <a:pt x="165" y="21"/>
                </a:cubicBezTo>
                <a:cubicBezTo>
                  <a:pt x="165" y="21"/>
                  <a:pt x="166" y="21"/>
                  <a:pt x="166" y="20"/>
                </a:cubicBezTo>
                <a:cubicBezTo>
                  <a:pt x="170" y="22"/>
                  <a:pt x="174" y="24"/>
                  <a:pt x="178" y="27"/>
                </a:cubicBezTo>
                <a:close/>
                <a:moveTo>
                  <a:pt x="164" y="22"/>
                </a:moveTo>
                <a:cubicBezTo>
                  <a:pt x="164" y="22"/>
                  <a:pt x="164" y="22"/>
                  <a:pt x="164" y="23"/>
                </a:cubicBezTo>
                <a:cubicBezTo>
                  <a:pt x="164" y="23"/>
                  <a:pt x="164" y="23"/>
                  <a:pt x="164" y="23"/>
                </a:cubicBezTo>
                <a:cubicBezTo>
                  <a:pt x="163" y="23"/>
                  <a:pt x="161" y="24"/>
                  <a:pt x="160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0" y="24"/>
                  <a:pt x="160" y="23"/>
                  <a:pt x="159" y="23"/>
                </a:cubicBezTo>
                <a:cubicBezTo>
                  <a:pt x="158" y="23"/>
                  <a:pt x="158" y="23"/>
                  <a:pt x="157" y="24"/>
                </a:cubicBezTo>
                <a:cubicBezTo>
                  <a:pt x="155" y="23"/>
                  <a:pt x="154" y="23"/>
                  <a:pt x="152" y="22"/>
                </a:cubicBezTo>
                <a:cubicBezTo>
                  <a:pt x="152" y="22"/>
                  <a:pt x="151" y="22"/>
                  <a:pt x="150" y="21"/>
                </a:cubicBezTo>
                <a:cubicBezTo>
                  <a:pt x="152" y="20"/>
                  <a:pt x="153" y="20"/>
                  <a:pt x="155" y="19"/>
                </a:cubicBezTo>
                <a:cubicBezTo>
                  <a:pt x="158" y="20"/>
                  <a:pt x="161" y="21"/>
                  <a:pt x="164" y="22"/>
                </a:cubicBezTo>
                <a:close/>
                <a:moveTo>
                  <a:pt x="193" y="49"/>
                </a:moveTo>
                <a:cubicBezTo>
                  <a:pt x="193" y="49"/>
                  <a:pt x="194" y="49"/>
                  <a:pt x="194" y="49"/>
                </a:cubicBezTo>
                <a:cubicBezTo>
                  <a:pt x="195" y="51"/>
                  <a:pt x="196" y="52"/>
                  <a:pt x="198" y="54"/>
                </a:cubicBezTo>
                <a:cubicBezTo>
                  <a:pt x="195" y="52"/>
                  <a:pt x="193" y="51"/>
                  <a:pt x="191" y="49"/>
                </a:cubicBezTo>
                <a:cubicBezTo>
                  <a:pt x="192" y="49"/>
                  <a:pt x="192" y="49"/>
                  <a:pt x="193" y="49"/>
                </a:cubicBezTo>
                <a:close/>
                <a:moveTo>
                  <a:pt x="192" y="43"/>
                </a:moveTo>
                <a:cubicBezTo>
                  <a:pt x="192" y="43"/>
                  <a:pt x="193" y="43"/>
                  <a:pt x="193" y="42"/>
                </a:cubicBezTo>
                <a:cubicBezTo>
                  <a:pt x="193" y="43"/>
                  <a:pt x="194" y="44"/>
                  <a:pt x="195" y="45"/>
                </a:cubicBezTo>
                <a:cubicBezTo>
                  <a:pt x="194" y="44"/>
                  <a:pt x="193" y="43"/>
                  <a:pt x="192" y="43"/>
                </a:cubicBezTo>
                <a:close/>
                <a:moveTo>
                  <a:pt x="229" y="141"/>
                </a:moveTo>
                <a:cubicBezTo>
                  <a:pt x="230" y="132"/>
                  <a:pt x="230" y="122"/>
                  <a:pt x="230" y="113"/>
                </a:cubicBezTo>
                <a:cubicBezTo>
                  <a:pt x="231" y="113"/>
                  <a:pt x="231" y="113"/>
                  <a:pt x="231" y="113"/>
                </a:cubicBezTo>
                <a:cubicBezTo>
                  <a:pt x="231" y="122"/>
                  <a:pt x="231" y="132"/>
                  <a:pt x="229" y="141"/>
                </a:cubicBezTo>
                <a:close/>
                <a:moveTo>
                  <a:pt x="231" y="101"/>
                </a:moveTo>
                <a:cubicBezTo>
                  <a:pt x="231" y="102"/>
                  <a:pt x="231" y="103"/>
                  <a:pt x="232" y="103"/>
                </a:cubicBezTo>
                <a:cubicBezTo>
                  <a:pt x="232" y="103"/>
                  <a:pt x="231" y="104"/>
                  <a:pt x="231" y="104"/>
                </a:cubicBezTo>
                <a:cubicBezTo>
                  <a:pt x="231" y="103"/>
                  <a:pt x="231" y="102"/>
                  <a:pt x="231" y="101"/>
                </a:cubicBezTo>
                <a:close/>
                <a:moveTo>
                  <a:pt x="229" y="97"/>
                </a:moveTo>
                <a:cubicBezTo>
                  <a:pt x="229" y="98"/>
                  <a:pt x="229" y="99"/>
                  <a:pt x="230" y="99"/>
                </a:cubicBezTo>
                <a:cubicBezTo>
                  <a:pt x="230" y="99"/>
                  <a:pt x="229" y="99"/>
                  <a:pt x="229" y="99"/>
                </a:cubicBezTo>
                <a:cubicBezTo>
                  <a:pt x="229" y="99"/>
                  <a:pt x="229" y="100"/>
                  <a:pt x="228" y="100"/>
                </a:cubicBezTo>
                <a:cubicBezTo>
                  <a:pt x="228" y="99"/>
                  <a:pt x="228" y="99"/>
                  <a:pt x="228" y="98"/>
                </a:cubicBezTo>
                <a:cubicBezTo>
                  <a:pt x="228" y="98"/>
                  <a:pt x="228" y="98"/>
                  <a:pt x="229" y="97"/>
                </a:cubicBezTo>
                <a:close/>
                <a:moveTo>
                  <a:pt x="227" y="96"/>
                </a:moveTo>
                <a:cubicBezTo>
                  <a:pt x="227" y="95"/>
                  <a:pt x="226" y="94"/>
                  <a:pt x="226" y="92"/>
                </a:cubicBezTo>
                <a:cubicBezTo>
                  <a:pt x="226" y="92"/>
                  <a:pt x="226" y="92"/>
                  <a:pt x="226" y="92"/>
                </a:cubicBezTo>
                <a:cubicBezTo>
                  <a:pt x="226" y="94"/>
                  <a:pt x="227" y="95"/>
                  <a:pt x="228" y="96"/>
                </a:cubicBezTo>
                <a:cubicBezTo>
                  <a:pt x="228" y="96"/>
                  <a:pt x="227" y="96"/>
                  <a:pt x="227" y="96"/>
                </a:cubicBezTo>
                <a:close/>
                <a:moveTo>
                  <a:pt x="227" y="92"/>
                </a:moveTo>
                <a:cubicBezTo>
                  <a:pt x="228" y="91"/>
                  <a:pt x="228" y="91"/>
                  <a:pt x="228" y="91"/>
                </a:cubicBezTo>
                <a:cubicBezTo>
                  <a:pt x="229" y="93"/>
                  <a:pt x="229" y="94"/>
                  <a:pt x="230" y="96"/>
                </a:cubicBezTo>
                <a:cubicBezTo>
                  <a:pt x="229" y="95"/>
                  <a:pt x="228" y="93"/>
                  <a:pt x="227" y="92"/>
                </a:cubicBezTo>
                <a:close/>
                <a:moveTo>
                  <a:pt x="228" y="89"/>
                </a:moveTo>
                <a:cubicBezTo>
                  <a:pt x="227" y="89"/>
                  <a:pt x="227" y="90"/>
                  <a:pt x="226" y="90"/>
                </a:cubicBezTo>
                <a:cubicBezTo>
                  <a:pt x="225" y="89"/>
                  <a:pt x="225" y="87"/>
                  <a:pt x="224" y="86"/>
                </a:cubicBezTo>
                <a:cubicBezTo>
                  <a:pt x="224" y="86"/>
                  <a:pt x="224" y="86"/>
                  <a:pt x="224" y="86"/>
                </a:cubicBezTo>
                <a:cubicBezTo>
                  <a:pt x="225" y="85"/>
                  <a:pt x="226" y="85"/>
                  <a:pt x="227" y="84"/>
                </a:cubicBezTo>
                <a:cubicBezTo>
                  <a:pt x="227" y="86"/>
                  <a:pt x="228" y="87"/>
                  <a:pt x="228" y="89"/>
                </a:cubicBezTo>
                <a:cubicBezTo>
                  <a:pt x="228" y="89"/>
                  <a:pt x="228" y="89"/>
                  <a:pt x="228" y="89"/>
                </a:cubicBezTo>
                <a:close/>
                <a:moveTo>
                  <a:pt x="225" y="97"/>
                </a:moveTo>
                <a:cubicBezTo>
                  <a:pt x="225" y="97"/>
                  <a:pt x="225" y="97"/>
                  <a:pt x="225" y="97"/>
                </a:cubicBezTo>
                <a:cubicBezTo>
                  <a:pt x="225" y="96"/>
                  <a:pt x="224" y="95"/>
                  <a:pt x="224" y="94"/>
                </a:cubicBezTo>
                <a:cubicBezTo>
                  <a:pt x="224" y="93"/>
                  <a:pt x="224" y="93"/>
                  <a:pt x="224" y="93"/>
                </a:cubicBezTo>
                <a:cubicBezTo>
                  <a:pt x="225" y="95"/>
                  <a:pt x="225" y="96"/>
                  <a:pt x="225" y="97"/>
                </a:cubicBezTo>
                <a:close/>
                <a:moveTo>
                  <a:pt x="142" y="227"/>
                </a:moveTo>
                <a:cubicBezTo>
                  <a:pt x="143" y="226"/>
                  <a:pt x="144" y="225"/>
                  <a:pt x="145" y="225"/>
                </a:cubicBezTo>
                <a:cubicBezTo>
                  <a:pt x="144" y="225"/>
                  <a:pt x="144" y="226"/>
                  <a:pt x="143" y="227"/>
                </a:cubicBezTo>
                <a:cubicBezTo>
                  <a:pt x="143" y="227"/>
                  <a:pt x="142" y="227"/>
                  <a:pt x="142" y="227"/>
                </a:cubicBezTo>
                <a:close/>
                <a:moveTo>
                  <a:pt x="143" y="227"/>
                </a:moveTo>
                <a:cubicBezTo>
                  <a:pt x="142" y="227"/>
                  <a:pt x="142" y="227"/>
                  <a:pt x="142" y="227"/>
                </a:cubicBezTo>
                <a:cubicBezTo>
                  <a:pt x="142" y="227"/>
                  <a:pt x="142" y="228"/>
                  <a:pt x="142" y="228"/>
                </a:cubicBezTo>
                <a:cubicBezTo>
                  <a:pt x="142" y="228"/>
                  <a:pt x="141" y="228"/>
                  <a:pt x="141" y="228"/>
                </a:cubicBezTo>
                <a:cubicBezTo>
                  <a:pt x="141" y="228"/>
                  <a:pt x="141" y="228"/>
                  <a:pt x="141" y="227"/>
                </a:cubicBezTo>
                <a:cubicBezTo>
                  <a:pt x="141" y="227"/>
                  <a:pt x="141" y="227"/>
                  <a:pt x="141" y="227"/>
                </a:cubicBezTo>
                <a:cubicBezTo>
                  <a:pt x="142" y="227"/>
                  <a:pt x="142" y="227"/>
                  <a:pt x="143" y="227"/>
                </a:cubicBezTo>
                <a:close/>
                <a:moveTo>
                  <a:pt x="130" y="228"/>
                </a:moveTo>
                <a:cubicBezTo>
                  <a:pt x="130" y="227"/>
                  <a:pt x="130" y="227"/>
                  <a:pt x="130" y="226"/>
                </a:cubicBezTo>
                <a:cubicBezTo>
                  <a:pt x="130" y="226"/>
                  <a:pt x="130" y="225"/>
                  <a:pt x="131" y="225"/>
                </a:cubicBezTo>
                <a:cubicBezTo>
                  <a:pt x="139" y="218"/>
                  <a:pt x="146" y="211"/>
                  <a:pt x="154" y="203"/>
                </a:cubicBezTo>
                <a:cubicBezTo>
                  <a:pt x="159" y="200"/>
                  <a:pt x="163" y="196"/>
                  <a:pt x="168" y="192"/>
                </a:cubicBezTo>
                <a:cubicBezTo>
                  <a:pt x="168" y="192"/>
                  <a:pt x="169" y="192"/>
                  <a:pt x="169" y="192"/>
                </a:cubicBezTo>
                <a:cubicBezTo>
                  <a:pt x="169" y="191"/>
                  <a:pt x="169" y="191"/>
                  <a:pt x="170" y="191"/>
                </a:cubicBezTo>
                <a:cubicBezTo>
                  <a:pt x="171" y="190"/>
                  <a:pt x="172" y="189"/>
                  <a:pt x="173" y="188"/>
                </a:cubicBezTo>
                <a:cubicBezTo>
                  <a:pt x="167" y="194"/>
                  <a:pt x="161" y="200"/>
                  <a:pt x="155" y="206"/>
                </a:cubicBezTo>
                <a:cubicBezTo>
                  <a:pt x="151" y="209"/>
                  <a:pt x="146" y="213"/>
                  <a:pt x="143" y="217"/>
                </a:cubicBezTo>
                <a:cubicBezTo>
                  <a:pt x="142" y="218"/>
                  <a:pt x="142" y="218"/>
                  <a:pt x="143" y="219"/>
                </a:cubicBezTo>
                <a:cubicBezTo>
                  <a:pt x="140" y="221"/>
                  <a:pt x="138" y="223"/>
                  <a:pt x="136" y="225"/>
                </a:cubicBezTo>
                <a:cubicBezTo>
                  <a:pt x="134" y="226"/>
                  <a:pt x="132" y="227"/>
                  <a:pt x="130" y="228"/>
                </a:cubicBezTo>
                <a:close/>
                <a:moveTo>
                  <a:pt x="138" y="227"/>
                </a:moveTo>
                <a:cubicBezTo>
                  <a:pt x="138" y="227"/>
                  <a:pt x="138" y="228"/>
                  <a:pt x="137" y="228"/>
                </a:cubicBezTo>
                <a:cubicBezTo>
                  <a:pt x="137" y="228"/>
                  <a:pt x="136" y="228"/>
                  <a:pt x="135" y="228"/>
                </a:cubicBezTo>
                <a:cubicBezTo>
                  <a:pt x="135" y="228"/>
                  <a:pt x="136" y="228"/>
                  <a:pt x="136" y="228"/>
                </a:cubicBezTo>
                <a:cubicBezTo>
                  <a:pt x="137" y="227"/>
                  <a:pt x="137" y="227"/>
                  <a:pt x="138" y="227"/>
                </a:cubicBezTo>
                <a:close/>
                <a:moveTo>
                  <a:pt x="121" y="226"/>
                </a:moveTo>
                <a:cubicBezTo>
                  <a:pt x="121" y="226"/>
                  <a:pt x="121" y="226"/>
                  <a:pt x="121" y="226"/>
                </a:cubicBezTo>
                <a:cubicBezTo>
                  <a:pt x="121" y="225"/>
                  <a:pt x="122" y="224"/>
                  <a:pt x="123" y="223"/>
                </a:cubicBezTo>
                <a:cubicBezTo>
                  <a:pt x="123" y="224"/>
                  <a:pt x="123" y="224"/>
                  <a:pt x="124" y="224"/>
                </a:cubicBezTo>
                <a:cubicBezTo>
                  <a:pt x="123" y="225"/>
                  <a:pt x="122" y="225"/>
                  <a:pt x="121" y="226"/>
                </a:cubicBezTo>
                <a:close/>
                <a:moveTo>
                  <a:pt x="124" y="228"/>
                </a:move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2" y="228"/>
                </a:cubicBez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4" y="228"/>
                </a:cubicBezTo>
                <a:close/>
                <a:moveTo>
                  <a:pt x="115" y="215"/>
                </a:moveTo>
                <a:cubicBezTo>
                  <a:pt x="115" y="215"/>
                  <a:pt x="114" y="215"/>
                  <a:pt x="114" y="215"/>
                </a:cubicBezTo>
                <a:cubicBezTo>
                  <a:pt x="115" y="214"/>
                  <a:pt x="116" y="213"/>
                  <a:pt x="117" y="212"/>
                </a:cubicBezTo>
                <a:cubicBezTo>
                  <a:pt x="118" y="213"/>
                  <a:pt x="118" y="213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8" y="215"/>
                  <a:pt x="116" y="215"/>
                  <a:pt x="115" y="215"/>
                </a:cubicBezTo>
                <a:close/>
                <a:moveTo>
                  <a:pt x="118" y="223"/>
                </a:moveTo>
                <a:cubicBezTo>
                  <a:pt x="117" y="223"/>
                  <a:pt x="117" y="223"/>
                  <a:pt x="116" y="224"/>
                </a:cubicBezTo>
                <a:cubicBezTo>
                  <a:pt x="116" y="223"/>
                  <a:pt x="116" y="223"/>
                  <a:pt x="115" y="223"/>
                </a:cubicBezTo>
                <a:cubicBezTo>
                  <a:pt x="116" y="223"/>
                  <a:pt x="117" y="222"/>
                  <a:pt x="117" y="222"/>
                </a:cubicBezTo>
                <a:cubicBezTo>
                  <a:pt x="117" y="222"/>
                  <a:pt x="118" y="222"/>
                  <a:pt x="118" y="223"/>
                </a:cubicBezTo>
                <a:close/>
                <a:moveTo>
                  <a:pt x="110" y="219"/>
                </a:moveTo>
                <a:cubicBezTo>
                  <a:pt x="110" y="219"/>
                  <a:pt x="111" y="219"/>
                  <a:pt x="111" y="219"/>
                </a:cubicBezTo>
                <a:cubicBezTo>
                  <a:pt x="111" y="219"/>
                  <a:pt x="111" y="218"/>
                  <a:pt x="112" y="218"/>
                </a:cubicBezTo>
                <a:cubicBezTo>
                  <a:pt x="112" y="219"/>
                  <a:pt x="113" y="219"/>
                  <a:pt x="113" y="219"/>
                </a:cubicBezTo>
                <a:cubicBezTo>
                  <a:pt x="113" y="220"/>
                  <a:pt x="113" y="220"/>
                  <a:pt x="112" y="221"/>
                </a:cubicBezTo>
                <a:cubicBezTo>
                  <a:pt x="112" y="220"/>
                  <a:pt x="111" y="220"/>
                  <a:pt x="110" y="219"/>
                </a:cubicBezTo>
                <a:close/>
                <a:moveTo>
                  <a:pt x="114" y="230"/>
                </a:moveTo>
                <a:cubicBezTo>
                  <a:pt x="113" y="230"/>
                  <a:pt x="113" y="230"/>
                  <a:pt x="112" y="230"/>
                </a:cubicBezTo>
                <a:cubicBezTo>
                  <a:pt x="112" y="230"/>
                  <a:pt x="111" y="229"/>
                  <a:pt x="110" y="229"/>
                </a:cubicBezTo>
                <a:cubicBezTo>
                  <a:pt x="111" y="229"/>
                  <a:pt x="111" y="229"/>
                  <a:pt x="111" y="228"/>
                </a:cubicBezTo>
                <a:cubicBezTo>
                  <a:pt x="112" y="229"/>
                  <a:pt x="113" y="229"/>
                  <a:pt x="114" y="230"/>
                </a:cubicBezTo>
                <a:close/>
                <a:moveTo>
                  <a:pt x="82" y="198"/>
                </a:moveTo>
                <a:cubicBezTo>
                  <a:pt x="82" y="198"/>
                  <a:pt x="82" y="197"/>
                  <a:pt x="83" y="197"/>
                </a:cubicBezTo>
                <a:cubicBezTo>
                  <a:pt x="83" y="197"/>
                  <a:pt x="83" y="197"/>
                  <a:pt x="83" y="197"/>
                </a:cubicBezTo>
                <a:cubicBezTo>
                  <a:pt x="83" y="198"/>
                  <a:pt x="82" y="198"/>
                  <a:pt x="82" y="199"/>
                </a:cubicBezTo>
                <a:lnTo>
                  <a:pt x="82" y="198"/>
                </a:lnTo>
                <a:close/>
                <a:moveTo>
                  <a:pt x="82" y="203"/>
                </a:moveTo>
                <a:cubicBezTo>
                  <a:pt x="82" y="203"/>
                  <a:pt x="81" y="203"/>
                  <a:pt x="81" y="203"/>
                </a:cubicBezTo>
                <a:cubicBezTo>
                  <a:pt x="81" y="203"/>
                  <a:pt x="81" y="203"/>
                  <a:pt x="80" y="203"/>
                </a:cubicBezTo>
                <a:cubicBezTo>
                  <a:pt x="80" y="202"/>
                  <a:pt x="81" y="202"/>
                  <a:pt x="81" y="202"/>
                </a:cubicBezTo>
                <a:cubicBezTo>
                  <a:pt x="81" y="202"/>
                  <a:pt x="81" y="202"/>
                  <a:pt x="81" y="202"/>
                </a:cubicBezTo>
                <a:cubicBezTo>
                  <a:pt x="81" y="202"/>
                  <a:pt x="81" y="203"/>
                  <a:pt x="82" y="203"/>
                </a:cubicBezTo>
                <a:close/>
                <a:moveTo>
                  <a:pt x="69" y="210"/>
                </a:moveTo>
                <a:cubicBezTo>
                  <a:pt x="68" y="209"/>
                  <a:pt x="67" y="208"/>
                  <a:pt x="66" y="207"/>
                </a:cubicBezTo>
                <a:cubicBezTo>
                  <a:pt x="66" y="207"/>
                  <a:pt x="66" y="207"/>
                  <a:pt x="66" y="207"/>
                </a:cubicBezTo>
                <a:cubicBezTo>
                  <a:pt x="68" y="209"/>
                  <a:pt x="70" y="210"/>
                  <a:pt x="71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0" y="212"/>
                  <a:pt x="70" y="212"/>
                  <a:pt x="69" y="212"/>
                </a:cubicBezTo>
                <a:cubicBezTo>
                  <a:pt x="69" y="212"/>
                  <a:pt x="69" y="211"/>
                  <a:pt x="69" y="211"/>
                </a:cubicBezTo>
                <a:cubicBezTo>
                  <a:pt x="69" y="211"/>
                  <a:pt x="69" y="210"/>
                  <a:pt x="69" y="210"/>
                </a:cubicBezTo>
                <a:close/>
                <a:moveTo>
                  <a:pt x="59" y="213"/>
                </a:moveTo>
                <a:cubicBezTo>
                  <a:pt x="59" y="213"/>
                  <a:pt x="58" y="212"/>
                  <a:pt x="57" y="211"/>
                </a:cubicBezTo>
                <a:cubicBezTo>
                  <a:pt x="60" y="213"/>
                  <a:pt x="62" y="215"/>
                  <a:pt x="65" y="216"/>
                </a:cubicBezTo>
                <a:cubicBezTo>
                  <a:pt x="63" y="215"/>
                  <a:pt x="61" y="214"/>
                  <a:pt x="59" y="213"/>
                </a:cubicBezTo>
                <a:close/>
                <a:moveTo>
                  <a:pt x="60" y="216"/>
                </a:moveTo>
                <a:cubicBezTo>
                  <a:pt x="58" y="215"/>
                  <a:pt x="55" y="213"/>
                  <a:pt x="53" y="212"/>
                </a:cubicBezTo>
                <a:cubicBezTo>
                  <a:pt x="55" y="213"/>
                  <a:pt x="57" y="214"/>
                  <a:pt x="59" y="215"/>
                </a:cubicBezTo>
                <a:cubicBezTo>
                  <a:pt x="59" y="215"/>
                  <a:pt x="60" y="216"/>
                  <a:pt x="60" y="216"/>
                </a:cubicBezTo>
                <a:close/>
                <a:moveTo>
                  <a:pt x="55" y="204"/>
                </a:moveTo>
                <a:cubicBezTo>
                  <a:pt x="55" y="204"/>
                  <a:pt x="56" y="205"/>
                  <a:pt x="56" y="205"/>
                </a:cubicBezTo>
                <a:cubicBezTo>
                  <a:pt x="57" y="206"/>
                  <a:pt x="57" y="206"/>
                  <a:pt x="57" y="206"/>
                </a:cubicBezTo>
                <a:cubicBezTo>
                  <a:pt x="58" y="207"/>
                  <a:pt x="59" y="208"/>
                  <a:pt x="60" y="209"/>
                </a:cubicBezTo>
                <a:cubicBezTo>
                  <a:pt x="59" y="209"/>
                  <a:pt x="59" y="208"/>
                  <a:pt x="59" y="208"/>
                </a:cubicBezTo>
                <a:cubicBezTo>
                  <a:pt x="58" y="208"/>
                  <a:pt x="58" y="209"/>
                  <a:pt x="58" y="209"/>
                </a:cubicBezTo>
                <a:cubicBezTo>
                  <a:pt x="57" y="208"/>
                  <a:pt x="56" y="208"/>
                  <a:pt x="55" y="207"/>
                </a:cubicBezTo>
                <a:cubicBezTo>
                  <a:pt x="55" y="207"/>
                  <a:pt x="55" y="206"/>
                  <a:pt x="55" y="206"/>
                </a:cubicBezTo>
                <a:cubicBezTo>
                  <a:pt x="55" y="205"/>
                  <a:pt x="55" y="204"/>
                  <a:pt x="55" y="204"/>
                </a:cubicBezTo>
                <a:close/>
                <a:moveTo>
                  <a:pt x="29" y="138"/>
                </a:moveTo>
                <a:cubicBezTo>
                  <a:pt x="29" y="137"/>
                  <a:pt x="30" y="137"/>
                  <a:pt x="30" y="136"/>
                </a:cubicBezTo>
                <a:cubicBezTo>
                  <a:pt x="30" y="136"/>
                  <a:pt x="30" y="137"/>
                  <a:pt x="30" y="137"/>
                </a:cubicBezTo>
                <a:cubicBezTo>
                  <a:pt x="30" y="138"/>
                  <a:pt x="29" y="140"/>
                  <a:pt x="29" y="141"/>
                </a:cubicBezTo>
                <a:cubicBezTo>
                  <a:pt x="29" y="140"/>
                  <a:pt x="29" y="139"/>
                  <a:pt x="29" y="138"/>
                </a:cubicBezTo>
                <a:close/>
                <a:moveTo>
                  <a:pt x="28" y="136"/>
                </a:moveTo>
                <a:cubicBezTo>
                  <a:pt x="28" y="136"/>
                  <a:pt x="28" y="136"/>
                  <a:pt x="28" y="136"/>
                </a:cubicBezTo>
                <a:cubicBezTo>
                  <a:pt x="27" y="129"/>
                  <a:pt x="25" y="122"/>
                  <a:pt x="24" y="115"/>
                </a:cubicBezTo>
                <a:cubicBezTo>
                  <a:pt x="25" y="121"/>
                  <a:pt x="27" y="126"/>
                  <a:pt x="29" y="131"/>
                </a:cubicBezTo>
                <a:cubicBezTo>
                  <a:pt x="29" y="133"/>
                  <a:pt x="28" y="134"/>
                  <a:pt x="28" y="136"/>
                </a:cubicBezTo>
                <a:close/>
                <a:moveTo>
                  <a:pt x="28" y="108"/>
                </a:moveTo>
                <a:cubicBezTo>
                  <a:pt x="27" y="106"/>
                  <a:pt x="27" y="104"/>
                  <a:pt x="26" y="102"/>
                </a:cubicBezTo>
                <a:cubicBezTo>
                  <a:pt x="27" y="102"/>
                  <a:pt x="28" y="101"/>
                  <a:pt x="28" y="101"/>
                </a:cubicBezTo>
                <a:cubicBezTo>
                  <a:pt x="30" y="104"/>
                  <a:pt x="31" y="108"/>
                  <a:pt x="32" y="111"/>
                </a:cubicBezTo>
                <a:cubicBezTo>
                  <a:pt x="32" y="113"/>
                  <a:pt x="31" y="115"/>
                  <a:pt x="31" y="117"/>
                </a:cubicBezTo>
                <a:cubicBezTo>
                  <a:pt x="30" y="114"/>
                  <a:pt x="29" y="111"/>
                  <a:pt x="28" y="108"/>
                </a:cubicBezTo>
                <a:close/>
                <a:moveTo>
                  <a:pt x="25" y="87"/>
                </a:moveTo>
                <a:cubicBezTo>
                  <a:pt x="25" y="87"/>
                  <a:pt x="25" y="87"/>
                  <a:pt x="24" y="87"/>
                </a:cubicBezTo>
                <a:cubicBezTo>
                  <a:pt x="24" y="86"/>
                  <a:pt x="24" y="86"/>
                  <a:pt x="24" y="86"/>
                </a:cubicBezTo>
                <a:cubicBezTo>
                  <a:pt x="25" y="85"/>
                  <a:pt x="25" y="85"/>
                  <a:pt x="26" y="84"/>
                </a:cubicBezTo>
                <a:cubicBezTo>
                  <a:pt x="26" y="84"/>
                  <a:pt x="26" y="84"/>
                  <a:pt x="27" y="84"/>
                </a:cubicBezTo>
                <a:cubicBezTo>
                  <a:pt x="26" y="85"/>
                  <a:pt x="25" y="86"/>
                  <a:pt x="25" y="87"/>
                </a:cubicBezTo>
                <a:close/>
                <a:moveTo>
                  <a:pt x="28" y="86"/>
                </a:moveTo>
                <a:cubicBezTo>
                  <a:pt x="27" y="87"/>
                  <a:pt x="26" y="88"/>
                  <a:pt x="26" y="89"/>
                </a:cubicBezTo>
                <a:cubicBezTo>
                  <a:pt x="25" y="89"/>
                  <a:pt x="25" y="89"/>
                  <a:pt x="25" y="88"/>
                </a:cubicBezTo>
                <a:cubicBezTo>
                  <a:pt x="25" y="88"/>
                  <a:pt x="26" y="88"/>
                  <a:pt x="26" y="88"/>
                </a:cubicBezTo>
                <a:cubicBezTo>
                  <a:pt x="27" y="87"/>
                  <a:pt x="27" y="87"/>
                  <a:pt x="28" y="86"/>
                </a:cubicBezTo>
                <a:close/>
                <a:moveTo>
                  <a:pt x="26" y="94"/>
                </a:moveTo>
                <a:cubicBezTo>
                  <a:pt x="26" y="95"/>
                  <a:pt x="26" y="95"/>
                  <a:pt x="26" y="9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6"/>
                  <a:pt x="26" y="97"/>
                  <a:pt x="25" y="98"/>
                </a:cubicBezTo>
                <a:cubicBezTo>
                  <a:pt x="25" y="97"/>
                  <a:pt x="25" y="96"/>
                  <a:pt x="25" y="95"/>
                </a:cubicBezTo>
                <a:cubicBezTo>
                  <a:pt x="25" y="95"/>
                  <a:pt x="26" y="95"/>
                  <a:pt x="26" y="94"/>
                </a:cubicBezTo>
                <a:close/>
                <a:moveTo>
                  <a:pt x="27" y="97"/>
                </a:moveTo>
                <a:cubicBezTo>
                  <a:pt x="27" y="98"/>
                  <a:pt x="28" y="99"/>
                  <a:pt x="28" y="99"/>
                </a:cubicBezTo>
                <a:cubicBezTo>
                  <a:pt x="27" y="100"/>
                  <a:pt x="27" y="100"/>
                  <a:pt x="26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6" y="99"/>
                  <a:pt x="27" y="98"/>
                  <a:pt x="27" y="97"/>
                </a:cubicBezTo>
                <a:close/>
                <a:moveTo>
                  <a:pt x="113" y="25"/>
                </a:moveTo>
                <a:cubicBezTo>
                  <a:pt x="113" y="25"/>
                  <a:pt x="113" y="25"/>
                  <a:pt x="112" y="25"/>
                </a:cubicBezTo>
                <a:cubicBezTo>
                  <a:pt x="112" y="25"/>
                  <a:pt x="111" y="25"/>
                  <a:pt x="111" y="25"/>
                </a:cubicBezTo>
                <a:cubicBezTo>
                  <a:pt x="111" y="25"/>
                  <a:pt x="112" y="25"/>
                  <a:pt x="112" y="24"/>
                </a:cubicBezTo>
                <a:cubicBezTo>
                  <a:pt x="113" y="24"/>
                  <a:pt x="113" y="24"/>
                  <a:pt x="113" y="25"/>
                </a:cubicBezTo>
                <a:close/>
                <a:moveTo>
                  <a:pt x="113" y="21"/>
                </a:moveTo>
                <a:cubicBezTo>
                  <a:pt x="113" y="21"/>
                  <a:pt x="114" y="21"/>
                  <a:pt x="114" y="21"/>
                </a:cubicBezTo>
                <a:cubicBezTo>
                  <a:pt x="114" y="21"/>
                  <a:pt x="115" y="21"/>
                  <a:pt x="116" y="21"/>
                </a:cubicBezTo>
                <a:cubicBezTo>
                  <a:pt x="116" y="21"/>
                  <a:pt x="115" y="21"/>
                  <a:pt x="115" y="21"/>
                </a:cubicBezTo>
                <a:cubicBezTo>
                  <a:pt x="114" y="21"/>
                  <a:pt x="114" y="21"/>
                  <a:pt x="113" y="21"/>
                </a:cubicBezTo>
                <a:close/>
                <a:moveTo>
                  <a:pt x="112" y="19"/>
                </a:moveTo>
                <a:cubicBezTo>
                  <a:pt x="111" y="19"/>
                  <a:pt x="110" y="19"/>
                  <a:pt x="110" y="19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11" y="19"/>
                  <a:pt x="112" y="19"/>
                  <a:pt x="112" y="19"/>
                </a:cubicBezTo>
                <a:cubicBezTo>
                  <a:pt x="112" y="19"/>
                  <a:pt x="112" y="19"/>
                  <a:pt x="112" y="19"/>
                </a:cubicBezTo>
                <a:close/>
                <a:moveTo>
                  <a:pt x="112" y="27"/>
                </a:moveTo>
                <a:cubicBezTo>
                  <a:pt x="114" y="27"/>
                  <a:pt x="115" y="27"/>
                  <a:pt x="117" y="27"/>
                </a:cubicBezTo>
                <a:cubicBezTo>
                  <a:pt x="115" y="27"/>
                  <a:pt x="114" y="28"/>
                  <a:pt x="113" y="29"/>
                </a:cubicBezTo>
                <a:cubicBezTo>
                  <a:pt x="111" y="29"/>
                  <a:pt x="110" y="29"/>
                  <a:pt x="108" y="29"/>
                </a:cubicBezTo>
                <a:cubicBezTo>
                  <a:pt x="110" y="28"/>
                  <a:pt x="111" y="28"/>
                  <a:pt x="112" y="27"/>
                </a:cubicBezTo>
                <a:close/>
                <a:moveTo>
                  <a:pt x="156" y="17"/>
                </a:moveTo>
                <a:cubicBezTo>
                  <a:pt x="157" y="18"/>
                  <a:pt x="158" y="18"/>
                  <a:pt x="160" y="19"/>
                </a:cubicBezTo>
                <a:cubicBezTo>
                  <a:pt x="158" y="18"/>
                  <a:pt x="157" y="18"/>
                  <a:pt x="155" y="17"/>
                </a:cubicBezTo>
                <a:cubicBezTo>
                  <a:pt x="155" y="17"/>
                  <a:pt x="155" y="17"/>
                  <a:pt x="154" y="17"/>
                </a:cubicBezTo>
                <a:cubicBezTo>
                  <a:pt x="154" y="17"/>
                  <a:pt x="154" y="17"/>
                  <a:pt x="154" y="17"/>
                </a:cubicBezTo>
                <a:cubicBezTo>
                  <a:pt x="151" y="16"/>
                  <a:pt x="148" y="15"/>
                  <a:pt x="145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4"/>
                  <a:pt x="147" y="14"/>
                </a:cubicBezTo>
                <a:cubicBezTo>
                  <a:pt x="147" y="14"/>
                  <a:pt x="147" y="14"/>
                  <a:pt x="147" y="14"/>
                </a:cubicBezTo>
                <a:cubicBezTo>
                  <a:pt x="150" y="15"/>
                  <a:pt x="153" y="16"/>
                  <a:pt x="156" y="17"/>
                </a:cubicBezTo>
                <a:close/>
                <a:moveTo>
                  <a:pt x="149" y="12"/>
                </a:moveTo>
                <a:cubicBezTo>
                  <a:pt x="149" y="12"/>
                  <a:pt x="149" y="12"/>
                  <a:pt x="149" y="12"/>
                </a:cubicBezTo>
                <a:cubicBezTo>
                  <a:pt x="151" y="13"/>
                  <a:pt x="153" y="13"/>
                  <a:pt x="155" y="14"/>
                </a:cubicBezTo>
                <a:cubicBezTo>
                  <a:pt x="157" y="15"/>
                  <a:pt x="158" y="15"/>
                  <a:pt x="160" y="16"/>
                </a:cubicBezTo>
                <a:cubicBezTo>
                  <a:pt x="158" y="16"/>
                  <a:pt x="156" y="15"/>
                  <a:pt x="155" y="15"/>
                </a:cubicBezTo>
                <a:cubicBezTo>
                  <a:pt x="153" y="14"/>
                  <a:pt x="151" y="13"/>
                  <a:pt x="149" y="12"/>
                </a:cubicBezTo>
                <a:close/>
                <a:moveTo>
                  <a:pt x="156" y="36"/>
                </a:moveTo>
                <a:cubicBezTo>
                  <a:pt x="158" y="36"/>
                  <a:pt x="160" y="36"/>
                  <a:pt x="163" y="36"/>
                </a:cubicBezTo>
                <a:cubicBezTo>
                  <a:pt x="161" y="37"/>
                  <a:pt x="160" y="37"/>
                  <a:pt x="158" y="38"/>
                </a:cubicBezTo>
                <a:cubicBezTo>
                  <a:pt x="156" y="39"/>
                  <a:pt x="154" y="39"/>
                  <a:pt x="152" y="39"/>
                </a:cubicBezTo>
                <a:cubicBezTo>
                  <a:pt x="153" y="38"/>
                  <a:pt x="155" y="37"/>
                  <a:pt x="156" y="36"/>
                </a:cubicBezTo>
                <a:close/>
                <a:moveTo>
                  <a:pt x="155" y="34"/>
                </a:moveTo>
                <a:cubicBezTo>
                  <a:pt x="156" y="34"/>
                  <a:pt x="156" y="33"/>
                  <a:pt x="156" y="33"/>
                </a:cubicBezTo>
                <a:cubicBezTo>
                  <a:pt x="156" y="33"/>
                  <a:pt x="157" y="33"/>
                  <a:pt x="157" y="33"/>
                </a:cubicBezTo>
                <a:cubicBezTo>
                  <a:pt x="157" y="33"/>
                  <a:pt x="157" y="34"/>
                  <a:pt x="156" y="34"/>
                </a:cubicBezTo>
                <a:cubicBezTo>
                  <a:pt x="156" y="34"/>
                  <a:pt x="156" y="34"/>
                  <a:pt x="155" y="34"/>
                </a:cubicBezTo>
                <a:close/>
                <a:moveTo>
                  <a:pt x="134" y="213"/>
                </a:moveTo>
                <a:cubicBezTo>
                  <a:pt x="135" y="212"/>
                  <a:pt x="136" y="211"/>
                  <a:pt x="137" y="209"/>
                </a:cubicBezTo>
                <a:cubicBezTo>
                  <a:pt x="139" y="208"/>
                  <a:pt x="140" y="207"/>
                  <a:pt x="141" y="206"/>
                </a:cubicBezTo>
                <a:cubicBezTo>
                  <a:pt x="141" y="206"/>
                  <a:pt x="141" y="206"/>
                  <a:pt x="142" y="206"/>
                </a:cubicBezTo>
                <a:cubicBezTo>
                  <a:pt x="140" y="207"/>
                  <a:pt x="139" y="209"/>
                  <a:pt x="138" y="210"/>
                </a:cubicBezTo>
                <a:cubicBezTo>
                  <a:pt x="137" y="211"/>
                  <a:pt x="136" y="212"/>
                  <a:pt x="134" y="213"/>
                </a:cubicBezTo>
                <a:close/>
                <a:moveTo>
                  <a:pt x="137" y="217"/>
                </a:moveTo>
                <a:cubicBezTo>
                  <a:pt x="136" y="218"/>
                  <a:pt x="135" y="219"/>
                  <a:pt x="133" y="220"/>
                </a:cubicBezTo>
                <a:cubicBezTo>
                  <a:pt x="134" y="220"/>
                  <a:pt x="134" y="220"/>
                  <a:pt x="134" y="219"/>
                </a:cubicBezTo>
                <a:cubicBezTo>
                  <a:pt x="135" y="219"/>
                  <a:pt x="136" y="218"/>
                  <a:pt x="137" y="217"/>
                </a:cubicBezTo>
                <a:close/>
                <a:moveTo>
                  <a:pt x="140" y="203"/>
                </a:moveTo>
                <a:cubicBezTo>
                  <a:pt x="138" y="204"/>
                  <a:pt x="136" y="206"/>
                  <a:pt x="134" y="208"/>
                </a:cubicBezTo>
                <a:cubicBezTo>
                  <a:pt x="132" y="209"/>
                  <a:pt x="130" y="210"/>
                  <a:pt x="128" y="211"/>
                </a:cubicBezTo>
                <a:cubicBezTo>
                  <a:pt x="128" y="210"/>
                  <a:pt x="128" y="210"/>
                  <a:pt x="127" y="210"/>
                </a:cubicBezTo>
                <a:cubicBezTo>
                  <a:pt x="128" y="210"/>
                  <a:pt x="128" y="209"/>
                  <a:pt x="128" y="209"/>
                </a:cubicBezTo>
                <a:cubicBezTo>
                  <a:pt x="131" y="207"/>
                  <a:pt x="134" y="205"/>
                  <a:pt x="137" y="202"/>
                </a:cubicBezTo>
                <a:cubicBezTo>
                  <a:pt x="141" y="199"/>
                  <a:pt x="145" y="196"/>
                  <a:pt x="149" y="193"/>
                </a:cubicBezTo>
                <a:cubicBezTo>
                  <a:pt x="146" y="197"/>
                  <a:pt x="143" y="200"/>
                  <a:pt x="140" y="203"/>
                </a:cubicBezTo>
                <a:close/>
                <a:moveTo>
                  <a:pt x="117" y="206"/>
                </a:moveTo>
                <a:cubicBezTo>
                  <a:pt x="117" y="206"/>
                  <a:pt x="118" y="205"/>
                  <a:pt x="118" y="205"/>
                </a:cubicBezTo>
                <a:cubicBezTo>
                  <a:pt x="119" y="205"/>
                  <a:pt x="119" y="206"/>
                  <a:pt x="119" y="206"/>
                </a:cubicBezTo>
                <a:cubicBezTo>
                  <a:pt x="119" y="206"/>
                  <a:pt x="119" y="206"/>
                  <a:pt x="118" y="207"/>
                </a:cubicBezTo>
                <a:cubicBezTo>
                  <a:pt x="118" y="207"/>
                  <a:pt x="117" y="206"/>
                  <a:pt x="117" y="206"/>
                </a:cubicBezTo>
                <a:close/>
                <a:moveTo>
                  <a:pt x="117" y="208"/>
                </a:moveTo>
                <a:cubicBezTo>
                  <a:pt x="117" y="208"/>
                  <a:pt x="117" y="208"/>
                  <a:pt x="117" y="208"/>
                </a:cubicBezTo>
                <a:cubicBezTo>
                  <a:pt x="117" y="208"/>
                  <a:pt x="116" y="208"/>
                  <a:pt x="116" y="207"/>
                </a:cubicBezTo>
                <a:cubicBezTo>
                  <a:pt x="116" y="207"/>
                  <a:pt x="116" y="207"/>
                  <a:pt x="116" y="207"/>
                </a:cubicBezTo>
                <a:cubicBezTo>
                  <a:pt x="116" y="207"/>
                  <a:pt x="117" y="208"/>
                  <a:pt x="117" y="208"/>
                </a:cubicBezTo>
                <a:close/>
                <a:moveTo>
                  <a:pt x="116" y="202"/>
                </a:moveTo>
                <a:cubicBezTo>
                  <a:pt x="116" y="202"/>
                  <a:pt x="115" y="201"/>
                  <a:pt x="115" y="201"/>
                </a:cubicBezTo>
                <a:cubicBezTo>
                  <a:pt x="116" y="199"/>
                  <a:pt x="118" y="198"/>
                  <a:pt x="120" y="196"/>
                </a:cubicBezTo>
                <a:cubicBezTo>
                  <a:pt x="127" y="190"/>
                  <a:pt x="134" y="185"/>
                  <a:pt x="141" y="180"/>
                </a:cubicBezTo>
                <a:cubicBezTo>
                  <a:pt x="133" y="188"/>
                  <a:pt x="125" y="195"/>
                  <a:pt x="116" y="202"/>
                </a:cubicBezTo>
                <a:close/>
                <a:moveTo>
                  <a:pt x="88" y="181"/>
                </a:moveTo>
                <a:cubicBezTo>
                  <a:pt x="88" y="180"/>
                  <a:pt x="88" y="178"/>
                  <a:pt x="88" y="177"/>
                </a:cubicBezTo>
                <a:cubicBezTo>
                  <a:pt x="90" y="176"/>
                  <a:pt x="92" y="174"/>
                  <a:pt x="94" y="172"/>
                </a:cubicBezTo>
                <a:cubicBezTo>
                  <a:pt x="97" y="171"/>
                  <a:pt x="99" y="170"/>
                  <a:pt x="102" y="169"/>
                </a:cubicBezTo>
                <a:cubicBezTo>
                  <a:pt x="100" y="171"/>
                  <a:pt x="98" y="173"/>
                  <a:pt x="97" y="175"/>
                </a:cubicBezTo>
                <a:cubicBezTo>
                  <a:pt x="94" y="177"/>
                  <a:pt x="91" y="179"/>
                  <a:pt x="88" y="181"/>
                </a:cubicBezTo>
                <a:close/>
                <a:moveTo>
                  <a:pt x="89" y="194"/>
                </a:moveTo>
                <a:cubicBezTo>
                  <a:pt x="89" y="194"/>
                  <a:pt x="88" y="195"/>
                  <a:pt x="88" y="196"/>
                </a:cubicBezTo>
                <a:cubicBezTo>
                  <a:pt x="87" y="196"/>
                  <a:pt x="87" y="196"/>
                  <a:pt x="87" y="196"/>
                </a:cubicBezTo>
                <a:cubicBezTo>
                  <a:pt x="88" y="195"/>
                  <a:pt x="89" y="194"/>
                  <a:pt x="89" y="194"/>
                </a:cubicBezTo>
                <a:cubicBezTo>
                  <a:pt x="89" y="194"/>
                  <a:pt x="89" y="194"/>
                  <a:pt x="89" y="194"/>
                </a:cubicBezTo>
                <a:close/>
                <a:moveTo>
                  <a:pt x="83" y="166"/>
                </a:moveTo>
                <a:cubicBezTo>
                  <a:pt x="83" y="166"/>
                  <a:pt x="82" y="167"/>
                  <a:pt x="82" y="167"/>
                </a:cubicBezTo>
                <a:cubicBezTo>
                  <a:pt x="82" y="167"/>
                  <a:pt x="82" y="167"/>
                  <a:pt x="82" y="167"/>
                </a:cubicBezTo>
                <a:cubicBezTo>
                  <a:pt x="83" y="165"/>
                  <a:pt x="84" y="164"/>
                  <a:pt x="85" y="163"/>
                </a:cubicBezTo>
                <a:cubicBezTo>
                  <a:pt x="85" y="164"/>
                  <a:pt x="85" y="164"/>
                  <a:pt x="85" y="165"/>
                </a:cubicBezTo>
                <a:cubicBezTo>
                  <a:pt x="84" y="165"/>
                  <a:pt x="84" y="166"/>
                  <a:pt x="83" y="166"/>
                </a:cubicBezTo>
                <a:close/>
                <a:moveTo>
                  <a:pt x="85" y="175"/>
                </a:moveTo>
                <a:cubicBezTo>
                  <a:pt x="84" y="175"/>
                  <a:pt x="84" y="175"/>
                  <a:pt x="83" y="176"/>
                </a:cubicBezTo>
                <a:cubicBezTo>
                  <a:pt x="83" y="175"/>
                  <a:pt x="83" y="175"/>
                  <a:pt x="83" y="175"/>
                </a:cubicBezTo>
                <a:cubicBezTo>
                  <a:pt x="84" y="175"/>
                  <a:pt x="84" y="175"/>
                  <a:pt x="85" y="175"/>
                </a:cubicBezTo>
                <a:close/>
                <a:moveTo>
                  <a:pt x="62" y="209"/>
                </a:moveTo>
                <a:cubicBezTo>
                  <a:pt x="60" y="208"/>
                  <a:pt x="59" y="207"/>
                  <a:pt x="58" y="206"/>
                </a:cubicBezTo>
                <a:cubicBezTo>
                  <a:pt x="58" y="205"/>
                  <a:pt x="58" y="205"/>
                  <a:pt x="58" y="205"/>
                </a:cubicBezTo>
                <a:cubicBezTo>
                  <a:pt x="58" y="204"/>
                  <a:pt x="58" y="203"/>
                  <a:pt x="58" y="202"/>
                </a:cubicBezTo>
                <a:cubicBezTo>
                  <a:pt x="58" y="203"/>
                  <a:pt x="59" y="203"/>
                  <a:pt x="59" y="203"/>
                </a:cubicBezTo>
                <a:cubicBezTo>
                  <a:pt x="60" y="205"/>
                  <a:pt x="61" y="207"/>
                  <a:pt x="62" y="209"/>
                </a:cubicBezTo>
                <a:cubicBezTo>
                  <a:pt x="62" y="209"/>
                  <a:pt x="62" y="209"/>
                  <a:pt x="62" y="209"/>
                </a:cubicBezTo>
                <a:close/>
                <a:moveTo>
                  <a:pt x="62" y="211"/>
                </a:moveTo>
                <a:cubicBezTo>
                  <a:pt x="62" y="211"/>
                  <a:pt x="62" y="211"/>
                  <a:pt x="62" y="211"/>
                </a:cubicBezTo>
                <a:cubicBezTo>
                  <a:pt x="63" y="211"/>
                  <a:pt x="63" y="211"/>
                  <a:pt x="63" y="211"/>
                </a:cubicBezTo>
                <a:cubicBezTo>
                  <a:pt x="61" y="211"/>
                  <a:pt x="60" y="210"/>
                  <a:pt x="59" y="210"/>
                </a:cubicBezTo>
                <a:cubicBezTo>
                  <a:pt x="60" y="210"/>
                  <a:pt x="61" y="211"/>
                  <a:pt x="62" y="211"/>
                </a:cubicBezTo>
                <a:close/>
                <a:moveTo>
                  <a:pt x="60" y="200"/>
                </a:moveTo>
                <a:cubicBezTo>
                  <a:pt x="59" y="199"/>
                  <a:pt x="58" y="197"/>
                  <a:pt x="57" y="196"/>
                </a:cubicBezTo>
                <a:cubicBezTo>
                  <a:pt x="57" y="196"/>
                  <a:pt x="57" y="196"/>
                  <a:pt x="58" y="196"/>
                </a:cubicBezTo>
                <a:cubicBezTo>
                  <a:pt x="58" y="196"/>
                  <a:pt x="58" y="196"/>
                  <a:pt x="58" y="195"/>
                </a:cubicBezTo>
                <a:cubicBezTo>
                  <a:pt x="60" y="197"/>
                  <a:pt x="61" y="199"/>
                  <a:pt x="63" y="201"/>
                </a:cubicBezTo>
                <a:cubicBezTo>
                  <a:pt x="63" y="201"/>
                  <a:pt x="63" y="201"/>
                  <a:pt x="63" y="201"/>
                </a:cubicBezTo>
                <a:cubicBezTo>
                  <a:pt x="62" y="201"/>
                  <a:pt x="61" y="200"/>
                  <a:pt x="60" y="200"/>
                </a:cubicBezTo>
                <a:cubicBezTo>
                  <a:pt x="60" y="200"/>
                  <a:pt x="60" y="200"/>
                  <a:pt x="60" y="200"/>
                </a:cubicBezTo>
                <a:close/>
                <a:moveTo>
                  <a:pt x="44" y="171"/>
                </a:moveTo>
                <a:cubicBezTo>
                  <a:pt x="45" y="173"/>
                  <a:pt x="47" y="175"/>
                  <a:pt x="48" y="176"/>
                </a:cubicBezTo>
                <a:cubicBezTo>
                  <a:pt x="48" y="177"/>
                  <a:pt x="48" y="178"/>
                  <a:pt x="48" y="180"/>
                </a:cubicBezTo>
                <a:cubicBezTo>
                  <a:pt x="48" y="179"/>
                  <a:pt x="47" y="179"/>
                  <a:pt x="47" y="179"/>
                </a:cubicBezTo>
                <a:cubicBezTo>
                  <a:pt x="47" y="178"/>
                  <a:pt x="46" y="177"/>
                  <a:pt x="46" y="176"/>
                </a:cubicBezTo>
                <a:cubicBezTo>
                  <a:pt x="45" y="174"/>
                  <a:pt x="44" y="171"/>
                  <a:pt x="43" y="168"/>
                </a:cubicBezTo>
                <a:cubicBezTo>
                  <a:pt x="43" y="169"/>
                  <a:pt x="44" y="170"/>
                  <a:pt x="44" y="170"/>
                </a:cubicBezTo>
                <a:cubicBezTo>
                  <a:pt x="44" y="170"/>
                  <a:pt x="44" y="171"/>
                  <a:pt x="44" y="171"/>
                </a:cubicBezTo>
                <a:close/>
                <a:moveTo>
                  <a:pt x="33" y="98"/>
                </a:moveTo>
                <a:cubicBezTo>
                  <a:pt x="33" y="99"/>
                  <a:pt x="33" y="100"/>
                  <a:pt x="33" y="101"/>
                </a:cubicBezTo>
                <a:cubicBezTo>
                  <a:pt x="33" y="102"/>
                  <a:pt x="32" y="103"/>
                  <a:pt x="32" y="104"/>
                </a:cubicBezTo>
                <a:cubicBezTo>
                  <a:pt x="32" y="103"/>
                  <a:pt x="31" y="101"/>
                  <a:pt x="31" y="99"/>
                </a:cubicBezTo>
                <a:cubicBezTo>
                  <a:pt x="32" y="99"/>
                  <a:pt x="32" y="99"/>
                  <a:pt x="33" y="98"/>
                </a:cubicBezTo>
                <a:close/>
                <a:moveTo>
                  <a:pt x="31" y="98"/>
                </a:moveTo>
                <a:cubicBezTo>
                  <a:pt x="30" y="97"/>
                  <a:pt x="30" y="97"/>
                  <a:pt x="30" y="97"/>
                </a:cubicBezTo>
                <a:cubicBezTo>
                  <a:pt x="31" y="97"/>
                  <a:pt x="31" y="96"/>
                  <a:pt x="32" y="96"/>
                </a:cubicBezTo>
                <a:cubicBezTo>
                  <a:pt x="32" y="96"/>
                  <a:pt x="32" y="96"/>
                  <a:pt x="32" y="97"/>
                </a:cubicBezTo>
                <a:cubicBezTo>
                  <a:pt x="32" y="97"/>
                  <a:pt x="31" y="97"/>
                  <a:pt x="31" y="98"/>
                </a:cubicBezTo>
                <a:close/>
                <a:moveTo>
                  <a:pt x="32" y="85"/>
                </a:moveTo>
                <a:cubicBezTo>
                  <a:pt x="32" y="85"/>
                  <a:pt x="32" y="85"/>
                  <a:pt x="32" y="85"/>
                </a:cubicBezTo>
                <a:cubicBezTo>
                  <a:pt x="33" y="83"/>
                  <a:pt x="34" y="82"/>
                  <a:pt x="36" y="80"/>
                </a:cubicBezTo>
                <a:cubicBezTo>
                  <a:pt x="35" y="81"/>
                  <a:pt x="35" y="81"/>
                  <a:pt x="34" y="82"/>
                </a:cubicBezTo>
                <a:cubicBezTo>
                  <a:pt x="33" y="83"/>
                  <a:pt x="33" y="84"/>
                  <a:pt x="32" y="85"/>
                </a:cubicBezTo>
                <a:close/>
                <a:moveTo>
                  <a:pt x="35" y="84"/>
                </a:moveTo>
                <a:cubicBezTo>
                  <a:pt x="35" y="84"/>
                  <a:pt x="35" y="83"/>
                  <a:pt x="36" y="83"/>
                </a:cubicBezTo>
                <a:cubicBezTo>
                  <a:pt x="36" y="83"/>
                  <a:pt x="36" y="82"/>
                  <a:pt x="37" y="82"/>
                </a:cubicBezTo>
                <a:cubicBezTo>
                  <a:pt x="36" y="83"/>
                  <a:pt x="35" y="85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5"/>
                  <a:pt x="34" y="85"/>
                  <a:pt x="35" y="84"/>
                </a:cubicBezTo>
                <a:close/>
                <a:moveTo>
                  <a:pt x="37" y="73"/>
                </a:moveTo>
                <a:cubicBezTo>
                  <a:pt x="39" y="72"/>
                  <a:pt x="40" y="71"/>
                  <a:pt x="41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71"/>
                  <a:pt x="40" y="71"/>
                  <a:pt x="40" y="71"/>
                </a:cubicBezTo>
                <a:cubicBezTo>
                  <a:pt x="39" y="72"/>
                  <a:pt x="38" y="73"/>
                  <a:pt x="36" y="74"/>
                </a:cubicBezTo>
                <a:cubicBezTo>
                  <a:pt x="37" y="74"/>
                  <a:pt x="37" y="73"/>
                  <a:pt x="37" y="73"/>
                </a:cubicBezTo>
                <a:close/>
                <a:moveTo>
                  <a:pt x="35" y="72"/>
                </a:moveTo>
                <a:cubicBezTo>
                  <a:pt x="36" y="71"/>
                  <a:pt x="37" y="70"/>
                  <a:pt x="39" y="68"/>
                </a:cubicBezTo>
                <a:cubicBezTo>
                  <a:pt x="38" y="69"/>
                  <a:pt x="37" y="70"/>
                  <a:pt x="36" y="71"/>
                </a:cubicBezTo>
                <a:cubicBezTo>
                  <a:pt x="36" y="72"/>
                  <a:pt x="35" y="72"/>
                  <a:pt x="35" y="72"/>
                </a:cubicBezTo>
                <a:close/>
                <a:moveTo>
                  <a:pt x="42" y="77"/>
                </a:moveTo>
                <a:cubicBezTo>
                  <a:pt x="42" y="76"/>
                  <a:pt x="43" y="76"/>
                  <a:pt x="43" y="76"/>
                </a:cubicBezTo>
                <a:cubicBezTo>
                  <a:pt x="42" y="77"/>
                  <a:pt x="42" y="78"/>
                  <a:pt x="41" y="80"/>
                </a:cubicBezTo>
                <a:cubicBezTo>
                  <a:pt x="41" y="80"/>
                  <a:pt x="41" y="80"/>
                  <a:pt x="41" y="80"/>
                </a:cubicBezTo>
                <a:cubicBezTo>
                  <a:pt x="40" y="81"/>
                  <a:pt x="39" y="82"/>
                  <a:pt x="38" y="83"/>
                </a:cubicBezTo>
                <a:cubicBezTo>
                  <a:pt x="38" y="83"/>
                  <a:pt x="38" y="83"/>
                  <a:pt x="37" y="83"/>
                </a:cubicBezTo>
                <a:cubicBezTo>
                  <a:pt x="39" y="81"/>
                  <a:pt x="40" y="79"/>
                  <a:pt x="42" y="77"/>
                </a:cubicBezTo>
                <a:close/>
                <a:moveTo>
                  <a:pt x="69" y="32"/>
                </a:moveTo>
                <a:cubicBezTo>
                  <a:pt x="67" y="34"/>
                  <a:pt x="64" y="36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0" y="38"/>
                  <a:pt x="59" y="40"/>
                  <a:pt x="57" y="41"/>
                </a:cubicBezTo>
                <a:cubicBezTo>
                  <a:pt x="58" y="39"/>
                  <a:pt x="59" y="37"/>
                  <a:pt x="60" y="36"/>
                </a:cubicBezTo>
                <a:cubicBezTo>
                  <a:pt x="63" y="35"/>
                  <a:pt x="66" y="33"/>
                  <a:pt x="69" y="32"/>
                </a:cubicBezTo>
                <a:close/>
                <a:moveTo>
                  <a:pt x="55" y="33"/>
                </a:moveTo>
                <a:cubicBezTo>
                  <a:pt x="55" y="33"/>
                  <a:pt x="55" y="33"/>
                  <a:pt x="56" y="33"/>
                </a:cubicBezTo>
                <a:cubicBezTo>
                  <a:pt x="59" y="31"/>
                  <a:pt x="63" y="29"/>
                  <a:pt x="66" y="28"/>
                </a:cubicBezTo>
                <a:cubicBezTo>
                  <a:pt x="65" y="28"/>
                  <a:pt x="64" y="29"/>
                  <a:pt x="63" y="29"/>
                </a:cubicBezTo>
                <a:cubicBezTo>
                  <a:pt x="61" y="31"/>
                  <a:pt x="58" y="32"/>
                  <a:pt x="55" y="33"/>
                </a:cubicBezTo>
                <a:close/>
                <a:moveTo>
                  <a:pt x="73" y="36"/>
                </a:moveTo>
                <a:cubicBezTo>
                  <a:pt x="74" y="36"/>
                  <a:pt x="74" y="35"/>
                  <a:pt x="74" y="35"/>
                </a:cubicBezTo>
                <a:cubicBezTo>
                  <a:pt x="73" y="38"/>
                  <a:pt x="71" y="40"/>
                  <a:pt x="69" y="42"/>
                </a:cubicBezTo>
                <a:cubicBezTo>
                  <a:pt x="67" y="43"/>
                  <a:pt x="65" y="45"/>
                  <a:pt x="64" y="46"/>
                </a:cubicBezTo>
                <a:cubicBezTo>
                  <a:pt x="67" y="43"/>
                  <a:pt x="70" y="39"/>
                  <a:pt x="73" y="36"/>
                </a:cubicBezTo>
                <a:close/>
                <a:moveTo>
                  <a:pt x="70" y="36"/>
                </a:moveTo>
                <a:cubicBezTo>
                  <a:pt x="71" y="35"/>
                  <a:pt x="72" y="34"/>
                  <a:pt x="74" y="32"/>
                </a:cubicBezTo>
                <a:cubicBezTo>
                  <a:pt x="73" y="33"/>
                  <a:pt x="73" y="33"/>
                  <a:pt x="73" y="34"/>
                </a:cubicBezTo>
                <a:cubicBezTo>
                  <a:pt x="72" y="34"/>
                  <a:pt x="71" y="35"/>
                  <a:pt x="70" y="36"/>
                </a:cubicBezTo>
                <a:close/>
                <a:moveTo>
                  <a:pt x="77" y="34"/>
                </a:moveTo>
                <a:cubicBezTo>
                  <a:pt x="78" y="33"/>
                  <a:pt x="79" y="33"/>
                  <a:pt x="80" y="32"/>
                </a:cubicBezTo>
                <a:cubicBezTo>
                  <a:pt x="78" y="34"/>
                  <a:pt x="77" y="36"/>
                  <a:pt x="75" y="37"/>
                </a:cubicBezTo>
                <a:cubicBezTo>
                  <a:pt x="74" y="38"/>
                  <a:pt x="74" y="39"/>
                  <a:pt x="73" y="39"/>
                </a:cubicBezTo>
                <a:cubicBezTo>
                  <a:pt x="74" y="37"/>
                  <a:pt x="76" y="36"/>
                  <a:pt x="77" y="34"/>
                </a:cubicBezTo>
                <a:close/>
                <a:moveTo>
                  <a:pt x="77" y="31"/>
                </a:moveTo>
                <a:cubicBezTo>
                  <a:pt x="77" y="31"/>
                  <a:pt x="77" y="30"/>
                  <a:pt x="78" y="30"/>
                </a:cubicBezTo>
                <a:cubicBezTo>
                  <a:pt x="78" y="30"/>
                  <a:pt x="78" y="30"/>
                  <a:pt x="78" y="29"/>
                </a:cubicBezTo>
                <a:cubicBezTo>
                  <a:pt x="78" y="29"/>
                  <a:pt x="78" y="29"/>
                  <a:pt x="79" y="29"/>
                </a:cubicBezTo>
                <a:cubicBezTo>
                  <a:pt x="78" y="29"/>
                  <a:pt x="78" y="30"/>
                  <a:pt x="78" y="30"/>
                </a:cubicBezTo>
                <a:cubicBezTo>
                  <a:pt x="77" y="30"/>
                  <a:pt x="77" y="31"/>
                  <a:pt x="77" y="31"/>
                </a:cubicBezTo>
                <a:close/>
                <a:moveTo>
                  <a:pt x="96" y="32"/>
                </a:moveTo>
                <a:cubicBezTo>
                  <a:pt x="96" y="32"/>
                  <a:pt x="96" y="32"/>
                  <a:pt x="96" y="32"/>
                </a:cubicBezTo>
                <a:cubicBezTo>
                  <a:pt x="95" y="34"/>
                  <a:pt x="93" y="36"/>
                  <a:pt x="91" y="38"/>
                </a:cubicBezTo>
                <a:cubicBezTo>
                  <a:pt x="91" y="38"/>
                  <a:pt x="90" y="38"/>
                  <a:pt x="90" y="39"/>
                </a:cubicBezTo>
                <a:cubicBezTo>
                  <a:pt x="90" y="39"/>
                  <a:pt x="90" y="39"/>
                  <a:pt x="90" y="39"/>
                </a:cubicBezTo>
                <a:cubicBezTo>
                  <a:pt x="88" y="41"/>
                  <a:pt x="87" y="43"/>
                  <a:pt x="85" y="44"/>
                </a:cubicBezTo>
                <a:cubicBezTo>
                  <a:pt x="82" y="46"/>
                  <a:pt x="80" y="48"/>
                  <a:pt x="77" y="50"/>
                </a:cubicBezTo>
                <a:cubicBezTo>
                  <a:pt x="77" y="50"/>
                  <a:pt x="77" y="50"/>
                  <a:pt x="76" y="50"/>
                </a:cubicBezTo>
                <a:cubicBezTo>
                  <a:pt x="76" y="51"/>
                  <a:pt x="75" y="51"/>
                  <a:pt x="74" y="52"/>
                </a:cubicBezTo>
                <a:cubicBezTo>
                  <a:pt x="73" y="53"/>
                  <a:pt x="73" y="53"/>
                  <a:pt x="73" y="53"/>
                </a:cubicBezTo>
                <a:cubicBezTo>
                  <a:pt x="76" y="49"/>
                  <a:pt x="80" y="45"/>
                  <a:pt x="83" y="42"/>
                </a:cubicBezTo>
                <a:cubicBezTo>
                  <a:pt x="87" y="38"/>
                  <a:pt x="91" y="35"/>
                  <a:pt x="96" y="32"/>
                </a:cubicBezTo>
                <a:close/>
                <a:moveTo>
                  <a:pt x="87" y="36"/>
                </a:moveTo>
                <a:cubicBezTo>
                  <a:pt x="87" y="36"/>
                  <a:pt x="88" y="35"/>
                  <a:pt x="88" y="35"/>
                </a:cubicBezTo>
                <a:cubicBezTo>
                  <a:pt x="89" y="35"/>
                  <a:pt x="89" y="35"/>
                  <a:pt x="90" y="34"/>
                </a:cubicBezTo>
                <a:cubicBezTo>
                  <a:pt x="89" y="35"/>
                  <a:pt x="88" y="36"/>
                  <a:pt x="87" y="36"/>
                </a:cubicBezTo>
                <a:close/>
                <a:moveTo>
                  <a:pt x="111" y="34"/>
                </a:moveTo>
                <a:cubicBezTo>
                  <a:pt x="110" y="34"/>
                  <a:pt x="110" y="34"/>
                  <a:pt x="109" y="34"/>
                </a:cubicBezTo>
                <a:cubicBezTo>
                  <a:pt x="109" y="34"/>
                  <a:pt x="108" y="34"/>
                  <a:pt x="108" y="34"/>
                </a:cubicBezTo>
                <a:cubicBezTo>
                  <a:pt x="108" y="34"/>
                  <a:pt x="108" y="33"/>
                  <a:pt x="109" y="33"/>
                </a:cubicBezTo>
                <a:cubicBezTo>
                  <a:pt x="109" y="33"/>
                  <a:pt x="109" y="32"/>
                  <a:pt x="110" y="32"/>
                </a:cubicBezTo>
                <a:cubicBezTo>
                  <a:pt x="111" y="32"/>
                  <a:pt x="112" y="32"/>
                  <a:pt x="113" y="32"/>
                </a:cubicBezTo>
                <a:cubicBezTo>
                  <a:pt x="112" y="33"/>
                  <a:pt x="112" y="33"/>
                  <a:pt x="111" y="34"/>
                </a:cubicBezTo>
                <a:close/>
                <a:moveTo>
                  <a:pt x="112" y="36"/>
                </a:moveTo>
                <a:cubicBezTo>
                  <a:pt x="111" y="36"/>
                  <a:pt x="111" y="37"/>
                  <a:pt x="110" y="37"/>
                </a:cubicBezTo>
                <a:cubicBezTo>
                  <a:pt x="110" y="37"/>
                  <a:pt x="109" y="37"/>
                  <a:pt x="109" y="37"/>
                </a:cubicBezTo>
                <a:cubicBezTo>
                  <a:pt x="110" y="37"/>
                  <a:pt x="110" y="36"/>
                  <a:pt x="111" y="36"/>
                </a:cubicBezTo>
                <a:cubicBezTo>
                  <a:pt x="111" y="36"/>
                  <a:pt x="111" y="36"/>
                  <a:pt x="112" y="36"/>
                </a:cubicBezTo>
                <a:close/>
                <a:moveTo>
                  <a:pt x="108" y="36"/>
                </a:moveTo>
                <a:cubicBezTo>
                  <a:pt x="107" y="37"/>
                  <a:pt x="106" y="37"/>
                  <a:pt x="105" y="38"/>
                </a:cubicBezTo>
                <a:cubicBezTo>
                  <a:pt x="105" y="38"/>
                  <a:pt x="105" y="39"/>
                  <a:pt x="105" y="39"/>
                </a:cubicBezTo>
                <a:cubicBezTo>
                  <a:pt x="104" y="39"/>
                  <a:pt x="104" y="39"/>
                  <a:pt x="103" y="39"/>
                </a:cubicBezTo>
                <a:cubicBezTo>
                  <a:pt x="104" y="38"/>
                  <a:pt x="105" y="37"/>
                  <a:pt x="106" y="36"/>
                </a:cubicBezTo>
                <a:cubicBezTo>
                  <a:pt x="107" y="36"/>
                  <a:pt x="107" y="36"/>
                  <a:pt x="108" y="36"/>
                </a:cubicBezTo>
                <a:close/>
                <a:moveTo>
                  <a:pt x="122" y="49"/>
                </a:moveTo>
                <a:cubicBezTo>
                  <a:pt x="125" y="49"/>
                  <a:pt x="128" y="48"/>
                  <a:pt x="132" y="47"/>
                </a:cubicBezTo>
                <a:cubicBezTo>
                  <a:pt x="131" y="48"/>
                  <a:pt x="130" y="49"/>
                  <a:pt x="129" y="50"/>
                </a:cubicBezTo>
                <a:cubicBezTo>
                  <a:pt x="128" y="50"/>
                  <a:pt x="127" y="51"/>
                  <a:pt x="126" y="51"/>
                </a:cubicBezTo>
                <a:cubicBezTo>
                  <a:pt x="126" y="51"/>
                  <a:pt x="126" y="51"/>
                  <a:pt x="126" y="51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25" y="52"/>
                  <a:pt x="126" y="51"/>
                  <a:pt x="127" y="50"/>
                </a:cubicBezTo>
                <a:cubicBezTo>
                  <a:pt x="127" y="50"/>
                  <a:pt x="126" y="48"/>
                  <a:pt x="126" y="49"/>
                </a:cubicBezTo>
                <a:cubicBezTo>
                  <a:pt x="125" y="50"/>
                  <a:pt x="124" y="51"/>
                  <a:pt x="123" y="52"/>
                </a:cubicBezTo>
                <a:cubicBezTo>
                  <a:pt x="123" y="51"/>
                  <a:pt x="122" y="51"/>
                  <a:pt x="121" y="51"/>
                </a:cubicBezTo>
                <a:cubicBezTo>
                  <a:pt x="121" y="51"/>
                  <a:pt x="121" y="51"/>
                  <a:pt x="121" y="51"/>
                </a:cubicBezTo>
                <a:cubicBezTo>
                  <a:pt x="121" y="51"/>
                  <a:pt x="121" y="51"/>
                  <a:pt x="122" y="50"/>
                </a:cubicBezTo>
                <a:cubicBezTo>
                  <a:pt x="122" y="50"/>
                  <a:pt x="122" y="50"/>
                  <a:pt x="122" y="49"/>
                </a:cubicBezTo>
                <a:close/>
                <a:moveTo>
                  <a:pt x="148" y="57"/>
                </a:moveTo>
                <a:cubicBezTo>
                  <a:pt x="146" y="57"/>
                  <a:pt x="143" y="58"/>
                  <a:pt x="141" y="59"/>
                </a:cubicBezTo>
                <a:cubicBezTo>
                  <a:pt x="142" y="58"/>
                  <a:pt x="143" y="57"/>
                  <a:pt x="144" y="56"/>
                </a:cubicBezTo>
                <a:cubicBezTo>
                  <a:pt x="149" y="54"/>
                  <a:pt x="153" y="52"/>
                  <a:pt x="158" y="50"/>
                </a:cubicBezTo>
                <a:cubicBezTo>
                  <a:pt x="155" y="52"/>
                  <a:pt x="151" y="54"/>
                  <a:pt x="148" y="57"/>
                </a:cubicBezTo>
                <a:close/>
                <a:moveTo>
                  <a:pt x="160" y="51"/>
                </a:moveTo>
                <a:cubicBezTo>
                  <a:pt x="159" y="52"/>
                  <a:pt x="159" y="52"/>
                  <a:pt x="159" y="52"/>
                </a:cubicBezTo>
                <a:cubicBezTo>
                  <a:pt x="158" y="53"/>
                  <a:pt x="157" y="53"/>
                  <a:pt x="156" y="54"/>
                </a:cubicBezTo>
                <a:cubicBezTo>
                  <a:pt x="157" y="53"/>
                  <a:pt x="158" y="52"/>
                  <a:pt x="160" y="51"/>
                </a:cubicBezTo>
                <a:close/>
                <a:moveTo>
                  <a:pt x="163" y="63"/>
                </a:moveTo>
                <a:cubicBezTo>
                  <a:pt x="167" y="61"/>
                  <a:pt x="171" y="59"/>
                  <a:pt x="175" y="57"/>
                </a:cubicBezTo>
                <a:cubicBezTo>
                  <a:pt x="174" y="58"/>
                  <a:pt x="173" y="60"/>
                  <a:pt x="172" y="61"/>
                </a:cubicBezTo>
                <a:cubicBezTo>
                  <a:pt x="167" y="63"/>
                  <a:pt x="161" y="66"/>
                  <a:pt x="156" y="69"/>
                </a:cubicBezTo>
                <a:cubicBezTo>
                  <a:pt x="155" y="69"/>
                  <a:pt x="154" y="70"/>
                  <a:pt x="153" y="70"/>
                </a:cubicBezTo>
                <a:cubicBezTo>
                  <a:pt x="156" y="68"/>
                  <a:pt x="159" y="65"/>
                  <a:pt x="163" y="63"/>
                </a:cubicBezTo>
                <a:close/>
                <a:moveTo>
                  <a:pt x="162" y="61"/>
                </a:moveTo>
                <a:cubicBezTo>
                  <a:pt x="163" y="60"/>
                  <a:pt x="165" y="59"/>
                  <a:pt x="166" y="57"/>
                </a:cubicBezTo>
                <a:cubicBezTo>
                  <a:pt x="168" y="57"/>
                  <a:pt x="169" y="56"/>
                  <a:pt x="171" y="56"/>
                </a:cubicBezTo>
                <a:cubicBezTo>
                  <a:pt x="168" y="57"/>
                  <a:pt x="165" y="59"/>
                  <a:pt x="162" y="61"/>
                </a:cubicBezTo>
                <a:cubicBezTo>
                  <a:pt x="162" y="61"/>
                  <a:pt x="162" y="61"/>
                  <a:pt x="162" y="61"/>
                </a:cubicBezTo>
                <a:close/>
                <a:moveTo>
                  <a:pt x="172" y="57"/>
                </a:moveTo>
                <a:cubicBezTo>
                  <a:pt x="174" y="56"/>
                  <a:pt x="176" y="54"/>
                  <a:pt x="179" y="53"/>
                </a:cubicBezTo>
                <a:cubicBezTo>
                  <a:pt x="178" y="53"/>
                  <a:pt x="178" y="54"/>
                  <a:pt x="178" y="54"/>
                </a:cubicBezTo>
                <a:cubicBezTo>
                  <a:pt x="176" y="55"/>
                  <a:pt x="174" y="56"/>
                  <a:pt x="172" y="57"/>
                </a:cubicBezTo>
                <a:close/>
                <a:moveTo>
                  <a:pt x="189" y="60"/>
                </a:moveTo>
                <a:cubicBezTo>
                  <a:pt x="185" y="62"/>
                  <a:pt x="181" y="64"/>
                  <a:pt x="176" y="66"/>
                </a:cubicBezTo>
                <a:cubicBezTo>
                  <a:pt x="178" y="64"/>
                  <a:pt x="180" y="62"/>
                  <a:pt x="182" y="60"/>
                </a:cubicBezTo>
                <a:cubicBezTo>
                  <a:pt x="184" y="60"/>
                  <a:pt x="186" y="59"/>
                  <a:pt x="187" y="59"/>
                </a:cubicBezTo>
                <a:cubicBezTo>
                  <a:pt x="188" y="59"/>
                  <a:pt x="188" y="59"/>
                  <a:pt x="189" y="60"/>
                </a:cubicBezTo>
                <a:close/>
                <a:moveTo>
                  <a:pt x="189" y="58"/>
                </a:moveTo>
                <a:cubicBezTo>
                  <a:pt x="190" y="58"/>
                  <a:pt x="192" y="57"/>
                  <a:pt x="194" y="57"/>
                </a:cubicBezTo>
                <a:cubicBezTo>
                  <a:pt x="193" y="58"/>
                  <a:pt x="191" y="59"/>
                  <a:pt x="190" y="59"/>
                </a:cubicBezTo>
                <a:cubicBezTo>
                  <a:pt x="189" y="59"/>
                  <a:pt x="189" y="59"/>
                  <a:pt x="189" y="58"/>
                </a:cubicBezTo>
                <a:close/>
                <a:moveTo>
                  <a:pt x="193" y="65"/>
                </a:moveTo>
                <a:cubicBezTo>
                  <a:pt x="194" y="65"/>
                  <a:pt x="195" y="65"/>
                  <a:pt x="196" y="64"/>
                </a:cubicBezTo>
                <a:cubicBezTo>
                  <a:pt x="194" y="65"/>
                  <a:pt x="193" y="66"/>
                  <a:pt x="191" y="67"/>
                </a:cubicBezTo>
                <a:cubicBezTo>
                  <a:pt x="188" y="69"/>
                  <a:pt x="184" y="70"/>
                  <a:pt x="181" y="72"/>
                </a:cubicBezTo>
                <a:cubicBezTo>
                  <a:pt x="182" y="71"/>
                  <a:pt x="183" y="71"/>
                  <a:pt x="184" y="70"/>
                </a:cubicBezTo>
                <a:cubicBezTo>
                  <a:pt x="187" y="68"/>
                  <a:pt x="190" y="67"/>
                  <a:pt x="193" y="65"/>
                </a:cubicBezTo>
                <a:close/>
                <a:moveTo>
                  <a:pt x="188" y="65"/>
                </a:moveTo>
                <a:cubicBezTo>
                  <a:pt x="190" y="64"/>
                  <a:pt x="192" y="63"/>
                  <a:pt x="195" y="62"/>
                </a:cubicBezTo>
                <a:cubicBezTo>
                  <a:pt x="194" y="63"/>
                  <a:pt x="193" y="63"/>
                  <a:pt x="192" y="64"/>
                </a:cubicBezTo>
                <a:cubicBezTo>
                  <a:pt x="191" y="64"/>
                  <a:pt x="189" y="65"/>
                  <a:pt x="188" y="65"/>
                </a:cubicBezTo>
                <a:cubicBezTo>
                  <a:pt x="188" y="65"/>
                  <a:pt x="188" y="65"/>
                  <a:pt x="188" y="65"/>
                </a:cubicBezTo>
                <a:close/>
                <a:moveTo>
                  <a:pt x="207" y="95"/>
                </a:moveTo>
                <a:cubicBezTo>
                  <a:pt x="210" y="94"/>
                  <a:pt x="213" y="92"/>
                  <a:pt x="215" y="91"/>
                </a:cubicBezTo>
                <a:cubicBezTo>
                  <a:pt x="216" y="92"/>
                  <a:pt x="216" y="93"/>
                  <a:pt x="217" y="95"/>
                </a:cubicBezTo>
                <a:cubicBezTo>
                  <a:pt x="212" y="97"/>
                  <a:pt x="208" y="99"/>
                  <a:pt x="204" y="101"/>
                </a:cubicBezTo>
                <a:cubicBezTo>
                  <a:pt x="204" y="101"/>
                  <a:pt x="203" y="101"/>
                  <a:pt x="203" y="101"/>
                </a:cubicBezTo>
                <a:cubicBezTo>
                  <a:pt x="202" y="102"/>
                  <a:pt x="201" y="103"/>
                  <a:pt x="199" y="104"/>
                </a:cubicBezTo>
                <a:cubicBezTo>
                  <a:pt x="199" y="104"/>
                  <a:pt x="199" y="105"/>
                  <a:pt x="198" y="105"/>
                </a:cubicBezTo>
                <a:cubicBezTo>
                  <a:pt x="198" y="105"/>
                  <a:pt x="198" y="105"/>
                  <a:pt x="198" y="105"/>
                </a:cubicBezTo>
                <a:cubicBezTo>
                  <a:pt x="199" y="104"/>
                  <a:pt x="200" y="103"/>
                  <a:pt x="200" y="102"/>
                </a:cubicBezTo>
                <a:cubicBezTo>
                  <a:pt x="203" y="100"/>
                  <a:pt x="205" y="98"/>
                  <a:pt x="208" y="96"/>
                </a:cubicBezTo>
                <a:cubicBezTo>
                  <a:pt x="208" y="96"/>
                  <a:pt x="208" y="95"/>
                  <a:pt x="207" y="95"/>
                </a:cubicBezTo>
                <a:close/>
                <a:moveTo>
                  <a:pt x="196" y="173"/>
                </a:moveTo>
                <a:cubicBezTo>
                  <a:pt x="197" y="172"/>
                  <a:pt x="198" y="171"/>
                  <a:pt x="198" y="171"/>
                </a:cubicBezTo>
                <a:cubicBezTo>
                  <a:pt x="198" y="171"/>
                  <a:pt x="198" y="171"/>
                  <a:pt x="198" y="171"/>
                </a:cubicBezTo>
                <a:cubicBezTo>
                  <a:pt x="197" y="172"/>
                  <a:pt x="196" y="173"/>
                  <a:pt x="195" y="174"/>
                </a:cubicBezTo>
                <a:cubicBezTo>
                  <a:pt x="196" y="174"/>
                  <a:pt x="196" y="173"/>
                  <a:pt x="196" y="173"/>
                </a:cubicBezTo>
                <a:close/>
                <a:moveTo>
                  <a:pt x="195" y="164"/>
                </a:moveTo>
                <a:cubicBezTo>
                  <a:pt x="195" y="165"/>
                  <a:pt x="195" y="165"/>
                  <a:pt x="194" y="165"/>
                </a:cubicBezTo>
                <a:cubicBezTo>
                  <a:pt x="195" y="164"/>
                  <a:pt x="196" y="162"/>
                  <a:pt x="197" y="161"/>
                </a:cubicBezTo>
                <a:cubicBezTo>
                  <a:pt x="196" y="162"/>
                  <a:pt x="196" y="163"/>
                  <a:pt x="195" y="164"/>
                </a:cubicBezTo>
                <a:close/>
                <a:moveTo>
                  <a:pt x="194" y="155"/>
                </a:moveTo>
                <a:cubicBezTo>
                  <a:pt x="193" y="157"/>
                  <a:pt x="191" y="158"/>
                  <a:pt x="190" y="159"/>
                </a:cubicBezTo>
                <a:cubicBezTo>
                  <a:pt x="193" y="156"/>
                  <a:pt x="196" y="153"/>
                  <a:pt x="198" y="150"/>
                </a:cubicBezTo>
                <a:cubicBezTo>
                  <a:pt x="197" y="152"/>
                  <a:pt x="196" y="154"/>
                  <a:pt x="194" y="155"/>
                </a:cubicBezTo>
                <a:close/>
                <a:moveTo>
                  <a:pt x="105" y="198"/>
                </a:moveTo>
                <a:cubicBezTo>
                  <a:pt x="105" y="198"/>
                  <a:pt x="106" y="198"/>
                  <a:pt x="106" y="197"/>
                </a:cubicBezTo>
                <a:cubicBezTo>
                  <a:pt x="106" y="197"/>
                  <a:pt x="107" y="197"/>
                  <a:pt x="107" y="197"/>
                </a:cubicBezTo>
                <a:cubicBezTo>
                  <a:pt x="106" y="198"/>
                  <a:pt x="106" y="198"/>
                  <a:pt x="105" y="199"/>
                </a:cubicBezTo>
                <a:cubicBezTo>
                  <a:pt x="105" y="199"/>
                  <a:pt x="105" y="198"/>
                  <a:pt x="105" y="198"/>
                </a:cubicBezTo>
                <a:close/>
                <a:moveTo>
                  <a:pt x="108" y="204"/>
                </a:moveTo>
                <a:cubicBezTo>
                  <a:pt x="108" y="204"/>
                  <a:pt x="108" y="204"/>
                  <a:pt x="108" y="204"/>
                </a:cubicBezTo>
                <a:cubicBezTo>
                  <a:pt x="107" y="203"/>
                  <a:pt x="105" y="202"/>
                  <a:pt x="104" y="202"/>
                </a:cubicBezTo>
                <a:cubicBezTo>
                  <a:pt x="104" y="202"/>
                  <a:pt x="104" y="201"/>
                  <a:pt x="104" y="201"/>
                </a:cubicBezTo>
                <a:cubicBezTo>
                  <a:pt x="106" y="202"/>
                  <a:pt x="107" y="203"/>
                  <a:pt x="108" y="204"/>
                </a:cubicBezTo>
                <a:close/>
                <a:moveTo>
                  <a:pt x="104" y="194"/>
                </a:moveTo>
                <a:cubicBezTo>
                  <a:pt x="104" y="194"/>
                  <a:pt x="103" y="194"/>
                  <a:pt x="103" y="193"/>
                </a:cubicBezTo>
                <a:cubicBezTo>
                  <a:pt x="104" y="192"/>
                  <a:pt x="105" y="191"/>
                  <a:pt x="106" y="190"/>
                </a:cubicBezTo>
                <a:cubicBezTo>
                  <a:pt x="107" y="189"/>
                  <a:pt x="109" y="188"/>
                  <a:pt x="110" y="186"/>
                </a:cubicBezTo>
                <a:cubicBezTo>
                  <a:pt x="115" y="183"/>
                  <a:pt x="119" y="179"/>
                  <a:pt x="123" y="176"/>
                </a:cubicBezTo>
                <a:cubicBezTo>
                  <a:pt x="125" y="175"/>
                  <a:pt x="127" y="174"/>
                  <a:pt x="129" y="173"/>
                </a:cubicBezTo>
                <a:cubicBezTo>
                  <a:pt x="124" y="177"/>
                  <a:pt x="118" y="182"/>
                  <a:pt x="112" y="187"/>
                </a:cubicBezTo>
                <a:cubicBezTo>
                  <a:pt x="110" y="189"/>
                  <a:pt x="107" y="192"/>
                  <a:pt x="104" y="194"/>
                </a:cubicBezTo>
                <a:close/>
                <a:moveTo>
                  <a:pt x="73" y="126"/>
                </a:moveTo>
                <a:cubicBezTo>
                  <a:pt x="73" y="126"/>
                  <a:pt x="72" y="127"/>
                  <a:pt x="72" y="128"/>
                </a:cubicBezTo>
                <a:cubicBezTo>
                  <a:pt x="71" y="127"/>
                  <a:pt x="71" y="126"/>
                  <a:pt x="71" y="125"/>
                </a:cubicBezTo>
                <a:cubicBezTo>
                  <a:pt x="71" y="125"/>
                  <a:pt x="71" y="124"/>
                  <a:pt x="71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3" y="125"/>
                  <a:pt x="73" y="125"/>
                  <a:pt x="73" y="126"/>
                </a:cubicBezTo>
                <a:close/>
                <a:moveTo>
                  <a:pt x="71" y="168"/>
                </a:moveTo>
                <a:cubicBezTo>
                  <a:pt x="71" y="167"/>
                  <a:pt x="71" y="167"/>
                  <a:pt x="71" y="167"/>
                </a:cubicBezTo>
                <a:cubicBezTo>
                  <a:pt x="71" y="166"/>
                  <a:pt x="71" y="166"/>
                  <a:pt x="72" y="166"/>
                </a:cubicBezTo>
                <a:cubicBezTo>
                  <a:pt x="72" y="167"/>
                  <a:pt x="72" y="167"/>
                  <a:pt x="72" y="167"/>
                </a:cubicBezTo>
                <a:cubicBezTo>
                  <a:pt x="72" y="167"/>
                  <a:pt x="71" y="168"/>
                  <a:pt x="71" y="168"/>
                </a:cubicBezTo>
                <a:close/>
                <a:moveTo>
                  <a:pt x="73" y="170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71"/>
                  <a:pt x="73" y="171"/>
                  <a:pt x="73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0"/>
                  <a:pt x="72" y="170"/>
                  <a:pt x="73" y="170"/>
                </a:cubicBezTo>
                <a:close/>
                <a:moveTo>
                  <a:pt x="71" y="165"/>
                </a:moveTo>
                <a:cubicBezTo>
                  <a:pt x="71" y="164"/>
                  <a:pt x="71" y="163"/>
                  <a:pt x="70" y="162"/>
                </a:cubicBezTo>
                <a:cubicBezTo>
                  <a:pt x="71" y="162"/>
                  <a:pt x="71" y="162"/>
                  <a:pt x="71" y="162"/>
                </a:cubicBezTo>
                <a:cubicBezTo>
                  <a:pt x="71" y="163"/>
                  <a:pt x="71" y="164"/>
                  <a:pt x="71" y="164"/>
                </a:cubicBezTo>
                <a:cubicBezTo>
                  <a:pt x="71" y="165"/>
                  <a:pt x="71" y="165"/>
                  <a:pt x="71" y="165"/>
                </a:cubicBezTo>
                <a:close/>
                <a:moveTo>
                  <a:pt x="61" y="51"/>
                </a:moveTo>
                <a:cubicBezTo>
                  <a:pt x="61" y="51"/>
                  <a:pt x="61" y="52"/>
                  <a:pt x="61" y="52"/>
                </a:cubicBezTo>
                <a:cubicBezTo>
                  <a:pt x="59" y="54"/>
                  <a:pt x="57" y="55"/>
                  <a:pt x="55" y="57"/>
                </a:cubicBezTo>
                <a:cubicBezTo>
                  <a:pt x="55" y="58"/>
                  <a:pt x="54" y="59"/>
                  <a:pt x="53" y="59"/>
                </a:cubicBezTo>
                <a:cubicBezTo>
                  <a:pt x="52" y="61"/>
                  <a:pt x="50" y="62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2"/>
                  <a:pt x="50" y="61"/>
                  <a:pt x="51" y="60"/>
                </a:cubicBezTo>
                <a:cubicBezTo>
                  <a:pt x="54" y="57"/>
                  <a:pt x="58" y="54"/>
                  <a:pt x="61" y="51"/>
                </a:cubicBezTo>
                <a:close/>
                <a:moveTo>
                  <a:pt x="54" y="54"/>
                </a:moveTo>
                <a:cubicBezTo>
                  <a:pt x="55" y="54"/>
                  <a:pt x="55" y="54"/>
                  <a:pt x="55" y="54"/>
                </a:cubicBezTo>
                <a:cubicBezTo>
                  <a:pt x="55" y="54"/>
                  <a:pt x="55" y="53"/>
                  <a:pt x="56" y="53"/>
                </a:cubicBezTo>
                <a:cubicBezTo>
                  <a:pt x="57" y="52"/>
                  <a:pt x="58" y="52"/>
                  <a:pt x="58" y="51"/>
                </a:cubicBezTo>
                <a:cubicBezTo>
                  <a:pt x="57" y="52"/>
                  <a:pt x="56" y="53"/>
                  <a:pt x="54" y="54"/>
                </a:cubicBezTo>
                <a:close/>
                <a:moveTo>
                  <a:pt x="92" y="45"/>
                </a:moveTo>
                <a:cubicBezTo>
                  <a:pt x="92" y="47"/>
                  <a:pt x="92" y="48"/>
                  <a:pt x="91" y="50"/>
                </a:cubicBezTo>
                <a:cubicBezTo>
                  <a:pt x="86" y="54"/>
                  <a:pt x="80" y="58"/>
                  <a:pt x="75" y="63"/>
                </a:cubicBezTo>
                <a:cubicBezTo>
                  <a:pt x="75" y="62"/>
                  <a:pt x="75" y="61"/>
                  <a:pt x="76" y="60"/>
                </a:cubicBezTo>
                <a:cubicBezTo>
                  <a:pt x="81" y="55"/>
                  <a:pt x="87" y="50"/>
                  <a:pt x="92" y="45"/>
                </a:cubicBezTo>
                <a:close/>
                <a:moveTo>
                  <a:pt x="82" y="53"/>
                </a:moveTo>
                <a:cubicBezTo>
                  <a:pt x="84" y="50"/>
                  <a:pt x="86" y="48"/>
                  <a:pt x="89" y="46"/>
                </a:cubicBezTo>
                <a:cubicBezTo>
                  <a:pt x="89" y="46"/>
                  <a:pt x="90" y="45"/>
                  <a:pt x="90" y="45"/>
                </a:cubicBezTo>
                <a:cubicBezTo>
                  <a:pt x="87" y="48"/>
                  <a:pt x="84" y="50"/>
                  <a:pt x="82" y="53"/>
                </a:cubicBezTo>
                <a:close/>
                <a:moveTo>
                  <a:pt x="110" y="51"/>
                </a:moveTo>
                <a:cubicBezTo>
                  <a:pt x="110" y="51"/>
                  <a:pt x="110" y="51"/>
                  <a:pt x="110" y="51"/>
                </a:cubicBezTo>
                <a:cubicBezTo>
                  <a:pt x="110" y="52"/>
                  <a:pt x="109" y="52"/>
                  <a:pt x="108" y="53"/>
                </a:cubicBezTo>
                <a:cubicBezTo>
                  <a:pt x="106" y="54"/>
                  <a:pt x="104" y="54"/>
                  <a:pt x="102" y="55"/>
                </a:cubicBezTo>
                <a:cubicBezTo>
                  <a:pt x="103" y="54"/>
                  <a:pt x="105" y="53"/>
                  <a:pt x="106" y="51"/>
                </a:cubicBezTo>
                <a:cubicBezTo>
                  <a:pt x="107" y="51"/>
                  <a:pt x="108" y="50"/>
                  <a:pt x="109" y="50"/>
                </a:cubicBezTo>
                <a:cubicBezTo>
                  <a:pt x="108" y="50"/>
                  <a:pt x="109" y="51"/>
                  <a:pt x="110" y="51"/>
                </a:cubicBezTo>
                <a:close/>
                <a:moveTo>
                  <a:pt x="112" y="77"/>
                </a:moveTo>
                <a:cubicBezTo>
                  <a:pt x="110" y="79"/>
                  <a:pt x="108" y="82"/>
                  <a:pt x="107" y="84"/>
                </a:cubicBezTo>
                <a:cubicBezTo>
                  <a:pt x="109" y="80"/>
                  <a:pt x="112" y="76"/>
                  <a:pt x="115" y="73"/>
                </a:cubicBezTo>
                <a:cubicBezTo>
                  <a:pt x="115" y="73"/>
                  <a:pt x="115" y="73"/>
                  <a:pt x="115" y="72"/>
                </a:cubicBezTo>
                <a:cubicBezTo>
                  <a:pt x="114" y="74"/>
                  <a:pt x="113" y="76"/>
                  <a:pt x="112" y="77"/>
                </a:cubicBezTo>
                <a:close/>
                <a:moveTo>
                  <a:pt x="116" y="78"/>
                </a:moveTo>
                <a:cubicBezTo>
                  <a:pt x="115" y="79"/>
                  <a:pt x="114" y="80"/>
                  <a:pt x="114" y="80"/>
                </a:cubicBezTo>
                <a:cubicBezTo>
                  <a:pt x="112" y="82"/>
                  <a:pt x="110" y="83"/>
                  <a:pt x="109" y="85"/>
                </a:cubicBezTo>
                <a:cubicBezTo>
                  <a:pt x="111" y="83"/>
                  <a:pt x="113" y="80"/>
                  <a:pt x="116" y="78"/>
                </a:cubicBezTo>
                <a:close/>
                <a:moveTo>
                  <a:pt x="98" y="92"/>
                </a:moveTo>
                <a:cubicBezTo>
                  <a:pt x="95" y="96"/>
                  <a:pt x="91" y="99"/>
                  <a:pt x="88" y="102"/>
                </a:cubicBezTo>
                <a:cubicBezTo>
                  <a:pt x="89" y="101"/>
                  <a:pt x="89" y="100"/>
                  <a:pt x="90" y="98"/>
                </a:cubicBezTo>
                <a:cubicBezTo>
                  <a:pt x="96" y="92"/>
                  <a:pt x="103" y="85"/>
                  <a:pt x="109" y="78"/>
                </a:cubicBezTo>
                <a:cubicBezTo>
                  <a:pt x="105" y="82"/>
                  <a:pt x="102" y="87"/>
                  <a:pt x="98" y="92"/>
                </a:cubicBezTo>
                <a:close/>
                <a:moveTo>
                  <a:pt x="99" y="97"/>
                </a:moveTo>
                <a:cubicBezTo>
                  <a:pt x="97" y="100"/>
                  <a:pt x="94" y="103"/>
                  <a:pt x="92" y="105"/>
                </a:cubicBezTo>
                <a:cubicBezTo>
                  <a:pt x="93" y="104"/>
                  <a:pt x="94" y="102"/>
                  <a:pt x="95" y="100"/>
                </a:cubicBezTo>
                <a:cubicBezTo>
                  <a:pt x="97" y="99"/>
                  <a:pt x="98" y="98"/>
                  <a:pt x="99" y="97"/>
                </a:cubicBezTo>
                <a:close/>
                <a:moveTo>
                  <a:pt x="128" y="67"/>
                </a:moveTo>
                <a:cubicBezTo>
                  <a:pt x="129" y="66"/>
                  <a:pt x="130" y="65"/>
                  <a:pt x="130" y="64"/>
                </a:cubicBezTo>
                <a:cubicBezTo>
                  <a:pt x="131" y="64"/>
                  <a:pt x="131" y="64"/>
                  <a:pt x="132" y="63"/>
                </a:cubicBezTo>
                <a:cubicBezTo>
                  <a:pt x="132" y="63"/>
                  <a:pt x="133" y="63"/>
                  <a:pt x="133" y="63"/>
                </a:cubicBezTo>
                <a:cubicBezTo>
                  <a:pt x="132" y="64"/>
                  <a:pt x="130" y="66"/>
                  <a:pt x="128" y="67"/>
                </a:cubicBezTo>
                <a:close/>
                <a:moveTo>
                  <a:pt x="137" y="62"/>
                </a:moveTo>
                <a:cubicBezTo>
                  <a:pt x="138" y="62"/>
                  <a:pt x="140" y="61"/>
                  <a:pt x="141" y="61"/>
                </a:cubicBezTo>
                <a:cubicBezTo>
                  <a:pt x="138" y="63"/>
                  <a:pt x="135" y="65"/>
                  <a:pt x="132" y="67"/>
                </a:cubicBezTo>
                <a:cubicBezTo>
                  <a:pt x="133" y="65"/>
                  <a:pt x="135" y="64"/>
                  <a:pt x="137" y="62"/>
                </a:cubicBezTo>
                <a:close/>
                <a:moveTo>
                  <a:pt x="132" y="76"/>
                </a:moveTo>
                <a:cubicBezTo>
                  <a:pt x="132" y="77"/>
                  <a:pt x="132" y="77"/>
                  <a:pt x="132" y="77"/>
                </a:cubicBezTo>
                <a:cubicBezTo>
                  <a:pt x="133" y="77"/>
                  <a:pt x="134" y="76"/>
                  <a:pt x="136" y="76"/>
                </a:cubicBezTo>
                <a:cubicBezTo>
                  <a:pt x="132" y="79"/>
                  <a:pt x="128" y="82"/>
                  <a:pt x="124" y="85"/>
                </a:cubicBezTo>
                <a:cubicBezTo>
                  <a:pt x="125" y="85"/>
                  <a:pt x="125" y="84"/>
                  <a:pt x="125" y="84"/>
                </a:cubicBezTo>
                <a:cubicBezTo>
                  <a:pt x="128" y="82"/>
                  <a:pt x="130" y="80"/>
                  <a:pt x="132" y="77"/>
                </a:cubicBezTo>
                <a:cubicBezTo>
                  <a:pt x="132" y="77"/>
                  <a:pt x="132" y="77"/>
                  <a:pt x="132" y="76"/>
                </a:cubicBezTo>
                <a:close/>
                <a:moveTo>
                  <a:pt x="199" y="77"/>
                </a:moveTo>
                <a:cubicBezTo>
                  <a:pt x="199" y="78"/>
                  <a:pt x="198" y="78"/>
                  <a:pt x="198" y="78"/>
                </a:cubicBezTo>
                <a:cubicBezTo>
                  <a:pt x="196" y="79"/>
                  <a:pt x="194" y="80"/>
                  <a:pt x="192" y="81"/>
                </a:cubicBezTo>
                <a:cubicBezTo>
                  <a:pt x="192" y="80"/>
                  <a:pt x="192" y="80"/>
                  <a:pt x="192" y="80"/>
                </a:cubicBezTo>
                <a:cubicBezTo>
                  <a:pt x="195" y="79"/>
                  <a:pt x="197" y="78"/>
                  <a:pt x="199" y="77"/>
                </a:cubicBezTo>
                <a:close/>
                <a:moveTo>
                  <a:pt x="196" y="75"/>
                </a:moveTo>
                <a:cubicBezTo>
                  <a:pt x="197" y="74"/>
                  <a:pt x="198" y="73"/>
                  <a:pt x="199" y="73"/>
                </a:cubicBezTo>
                <a:cubicBezTo>
                  <a:pt x="198" y="73"/>
                  <a:pt x="197" y="74"/>
                  <a:pt x="196" y="75"/>
                </a:cubicBezTo>
                <a:cubicBezTo>
                  <a:pt x="196" y="75"/>
                  <a:pt x="196" y="75"/>
                  <a:pt x="196" y="75"/>
                </a:cubicBezTo>
                <a:close/>
                <a:moveTo>
                  <a:pt x="191" y="138"/>
                </a:moveTo>
                <a:cubicBezTo>
                  <a:pt x="191" y="138"/>
                  <a:pt x="191" y="138"/>
                  <a:pt x="190" y="137"/>
                </a:cubicBezTo>
                <a:cubicBezTo>
                  <a:pt x="191" y="137"/>
                  <a:pt x="191" y="136"/>
                  <a:pt x="191" y="136"/>
                </a:cubicBezTo>
                <a:cubicBezTo>
                  <a:pt x="197" y="131"/>
                  <a:pt x="203" y="126"/>
                  <a:pt x="209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3" y="127"/>
                  <a:pt x="197" y="133"/>
                  <a:pt x="191" y="138"/>
                </a:cubicBezTo>
                <a:close/>
                <a:moveTo>
                  <a:pt x="205" y="126"/>
                </a:moveTo>
                <a:cubicBezTo>
                  <a:pt x="205" y="127"/>
                  <a:pt x="204" y="128"/>
                  <a:pt x="204" y="129"/>
                </a:cubicBezTo>
                <a:cubicBezTo>
                  <a:pt x="199" y="134"/>
                  <a:pt x="196" y="138"/>
                  <a:pt x="192" y="143"/>
                </a:cubicBezTo>
                <a:cubicBezTo>
                  <a:pt x="192" y="143"/>
                  <a:pt x="191" y="143"/>
                  <a:pt x="191" y="143"/>
                </a:cubicBezTo>
                <a:cubicBezTo>
                  <a:pt x="191" y="142"/>
                  <a:pt x="191" y="141"/>
                  <a:pt x="191" y="140"/>
                </a:cubicBezTo>
                <a:cubicBezTo>
                  <a:pt x="196" y="136"/>
                  <a:pt x="201" y="131"/>
                  <a:pt x="205" y="126"/>
                </a:cubicBezTo>
                <a:close/>
                <a:moveTo>
                  <a:pt x="189" y="139"/>
                </a:moveTo>
                <a:cubicBezTo>
                  <a:pt x="189" y="139"/>
                  <a:pt x="189" y="139"/>
                  <a:pt x="189" y="139"/>
                </a:cubicBezTo>
                <a:cubicBezTo>
                  <a:pt x="189" y="140"/>
                  <a:pt x="189" y="140"/>
                  <a:pt x="189" y="140"/>
                </a:cubicBezTo>
                <a:cubicBezTo>
                  <a:pt x="188" y="141"/>
                  <a:pt x="187" y="142"/>
                  <a:pt x="186" y="143"/>
                </a:cubicBezTo>
                <a:cubicBezTo>
                  <a:pt x="186" y="143"/>
                  <a:pt x="186" y="143"/>
                  <a:pt x="186" y="143"/>
                </a:cubicBezTo>
                <a:cubicBezTo>
                  <a:pt x="187" y="142"/>
                  <a:pt x="188" y="140"/>
                  <a:pt x="189" y="139"/>
                </a:cubicBezTo>
                <a:close/>
                <a:moveTo>
                  <a:pt x="183" y="144"/>
                </a:moveTo>
                <a:cubicBezTo>
                  <a:pt x="182" y="144"/>
                  <a:pt x="182" y="144"/>
                  <a:pt x="181" y="145"/>
                </a:cubicBezTo>
                <a:cubicBezTo>
                  <a:pt x="183" y="143"/>
                  <a:pt x="184" y="142"/>
                  <a:pt x="186" y="140"/>
                </a:cubicBezTo>
                <a:cubicBezTo>
                  <a:pt x="186" y="140"/>
                  <a:pt x="186" y="140"/>
                  <a:pt x="186" y="140"/>
                </a:cubicBezTo>
                <a:cubicBezTo>
                  <a:pt x="185" y="142"/>
                  <a:pt x="184" y="143"/>
                  <a:pt x="183" y="144"/>
                </a:cubicBezTo>
                <a:close/>
                <a:moveTo>
                  <a:pt x="180" y="142"/>
                </a:moveTo>
                <a:cubicBezTo>
                  <a:pt x="178" y="143"/>
                  <a:pt x="177" y="145"/>
                  <a:pt x="175" y="146"/>
                </a:cubicBezTo>
                <a:cubicBezTo>
                  <a:pt x="175" y="147"/>
                  <a:pt x="174" y="147"/>
                  <a:pt x="174" y="147"/>
                </a:cubicBezTo>
                <a:cubicBezTo>
                  <a:pt x="175" y="146"/>
                  <a:pt x="176" y="144"/>
                  <a:pt x="178" y="142"/>
                </a:cubicBezTo>
                <a:cubicBezTo>
                  <a:pt x="180" y="139"/>
                  <a:pt x="183" y="137"/>
                  <a:pt x="185" y="134"/>
                </a:cubicBezTo>
                <a:cubicBezTo>
                  <a:pt x="186" y="134"/>
                  <a:pt x="186" y="133"/>
                  <a:pt x="187" y="133"/>
                </a:cubicBezTo>
                <a:cubicBezTo>
                  <a:pt x="187" y="133"/>
                  <a:pt x="187" y="134"/>
                  <a:pt x="187" y="134"/>
                </a:cubicBezTo>
                <a:cubicBezTo>
                  <a:pt x="185" y="137"/>
                  <a:pt x="183" y="139"/>
                  <a:pt x="180" y="142"/>
                </a:cubicBezTo>
                <a:close/>
                <a:moveTo>
                  <a:pt x="129" y="154"/>
                </a:moveTo>
                <a:cubicBezTo>
                  <a:pt x="128" y="155"/>
                  <a:pt x="127" y="155"/>
                  <a:pt x="126" y="156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7" y="155"/>
                  <a:pt x="127" y="155"/>
                  <a:pt x="127" y="155"/>
                </a:cubicBezTo>
                <a:cubicBezTo>
                  <a:pt x="128" y="153"/>
                  <a:pt x="130" y="151"/>
                  <a:pt x="132" y="149"/>
                </a:cubicBezTo>
                <a:cubicBezTo>
                  <a:pt x="133" y="148"/>
                  <a:pt x="134" y="148"/>
                  <a:pt x="134" y="147"/>
                </a:cubicBezTo>
                <a:cubicBezTo>
                  <a:pt x="136" y="148"/>
                  <a:pt x="137" y="148"/>
                  <a:pt x="138" y="148"/>
                </a:cubicBezTo>
                <a:cubicBezTo>
                  <a:pt x="136" y="150"/>
                  <a:pt x="135" y="151"/>
                  <a:pt x="133" y="153"/>
                </a:cubicBezTo>
                <a:cubicBezTo>
                  <a:pt x="131" y="153"/>
                  <a:pt x="130" y="154"/>
                  <a:pt x="129" y="154"/>
                </a:cubicBezTo>
                <a:close/>
                <a:moveTo>
                  <a:pt x="130" y="160"/>
                </a:moveTo>
                <a:cubicBezTo>
                  <a:pt x="130" y="161"/>
                  <a:pt x="130" y="161"/>
                  <a:pt x="129" y="161"/>
                </a:cubicBezTo>
                <a:cubicBezTo>
                  <a:pt x="129" y="161"/>
                  <a:pt x="129" y="162"/>
                  <a:pt x="128" y="162"/>
                </a:cubicBezTo>
                <a:cubicBezTo>
                  <a:pt x="129" y="161"/>
                  <a:pt x="129" y="161"/>
                  <a:pt x="130" y="161"/>
                </a:cubicBezTo>
                <a:cubicBezTo>
                  <a:pt x="130" y="161"/>
                  <a:pt x="130" y="161"/>
                  <a:pt x="130" y="160"/>
                </a:cubicBezTo>
                <a:close/>
                <a:moveTo>
                  <a:pt x="89" y="124"/>
                </a:moveTo>
                <a:cubicBezTo>
                  <a:pt x="91" y="122"/>
                  <a:pt x="92" y="120"/>
                  <a:pt x="94" y="118"/>
                </a:cubicBezTo>
                <a:cubicBezTo>
                  <a:pt x="95" y="118"/>
                  <a:pt x="95" y="118"/>
                  <a:pt x="96" y="118"/>
                </a:cubicBezTo>
                <a:cubicBezTo>
                  <a:pt x="94" y="120"/>
                  <a:pt x="92" y="122"/>
                  <a:pt x="89" y="124"/>
                </a:cubicBezTo>
                <a:close/>
                <a:moveTo>
                  <a:pt x="91" y="127"/>
                </a:moveTo>
                <a:cubicBezTo>
                  <a:pt x="89" y="129"/>
                  <a:pt x="88" y="130"/>
                  <a:pt x="87" y="132"/>
                </a:cubicBezTo>
                <a:cubicBezTo>
                  <a:pt x="86" y="132"/>
                  <a:pt x="86" y="132"/>
                  <a:pt x="85" y="131"/>
                </a:cubicBezTo>
                <a:cubicBezTo>
                  <a:pt x="87" y="130"/>
                  <a:pt x="89" y="128"/>
                  <a:pt x="91" y="127"/>
                </a:cubicBezTo>
                <a:close/>
                <a:moveTo>
                  <a:pt x="95" y="123"/>
                </a:moveTo>
                <a:cubicBezTo>
                  <a:pt x="97" y="122"/>
                  <a:pt x="99" y="121"/>
                  <a:pt x="101" y="120"/>
                </a:cubicBezTo>
                <a:cubicBezTo>
                  <a:pt x="99" y="122"/>
                  <a:pt x="97" y="123"/>
                  <a:pt x="95" y="125"/>
                </a:cubicBezTo>
                <a:cubicBezTo>
                  <a:pt x="94" y="127"/>
                  <a:pt x="92" y="128"/>
                  <a:pt x="91" y="130"/>
                </a:cubicBezTo>
                <a:cubicBezTo>
                  <a:pt x="92" y="128"/>
                  <a:pt x="94" y="125"/>
                  <a:pt x="95" y="123"/>
                </a:cubicBezTo>
                <a:close/>
                <a:moveTo>
                  <a:pt x="94" y="130"/>
                </a:moveTo>
                <a:cubicBezTo>
                  <a:pt x="98" y="127"/>
                  <a:pt x="101" y="123"/>
                  <a:pt x="105" y="120"/>
                </a:cubicBezTo>
                <a:cubicBezTo>
                  <a:pt x="105" y="120"/>
                  <a:pt x="105" y="120"/>
                  <a:pt x="106" y="120"/>
                </a:cubicBezTo>
                <a:cubicBezTo>
                  <a:pt x="106" y="120"/>
                  <a:pt x="106" y="120"/>
                  <a:pt x="106" y="120"/>
                </a:cubicBezTo>
                <a:cubicBezTo>
                  <a:pt x="103" y="122"/>
                  <a:pt x="101" y="124"/>
                  <a:pt x="99" y="127"/>
                </a:cubicBezTo>
                <a:cubicBezTo>
                  <a:pt x="96" y="129"/>
                  <a:pt x="94" y="131"/>
                  <a:pt x="91" y="134"/>
                </a:cubicBezTo>
                <a:cubicBezTo>
                  <a:pt x="91" y="134"/>
                  <a:pt x="91" y="134"/>
                  <a:pt x="91" y="133"/>
                </a:cubicBezTo>
                <a:cubicBezTo>
                  <a:pt x="92" y="132"/>
                  <a:pt x="93" y="131"/>
                  <a:pt x="94" y="130"/>
                </a:cubicBezTo>
                <a:close/>
                <a:moveTo>
                  <a:pt x="119" y="101"/>
                </a:moveTo>
                <a:cubicBezTo>
                  <a:pt x="125" y="95"/>
                  <a:pt x="131" y="89"/>
                  <a:pt x="138" y="83"/>
                </a:cubicBezTo>
                <a:cubicBezTo>
                  <a:pt x="139" y="83"/>
                  <a:pt x="141" y="83"/>
                  <a:pt x="142" y="83"/>
                </a:cubicBezTo>
                <a:cubicBezTo>
                  <a:pt x="140" y="86"/>
                  <a:pt x="138" y="88"/>
                  <a:pt x="136" y="91"/>
                </a:cubicBezTo>
                <a:cubicBezTo>
                  <a:pt x="134" y="92"/>
                  <a:pt x="132" y="94"/>
                  <a:pt x="130" y="96"/>
                </a:cubicBezTo>
                <a:cubicBezTo>
                  <a:pt x="122" y="102"/>
                  <a:pt x="115" y="108"/>
                  <a:pt x="107" y="115"/>
                </a:cubicBezTo>
                <a:cubicBezTo>
                  <a:pt x="107" y="115"/>
                  <a:pt x="107" y="115"/>
                  <a:pt x="107" y="115"/>
                </a:cubicBezTo>
                <a:cubicBezTo>
                  <a:pt x="111" y="110"/>
                  <a:pt x="115" y="106"/>
                  <a:pt x="119" y="102"/>
                </a:cubicBezTo>
                <a:cubicBezTo>
                  <a:pt x="120" y="101"/>
                  <a:pt x="119" y="101"/>
                  <a:pt x="119" y="101"/>
                </a:cubicBezTo>
                <a:close/>
                <a:moveTo>
                  <a:pt x="127" y="102"/>
                </a:moveTo>
                <a:cubicBezTo>
                  <a:pt x="125" y="104"/>
                  <a:pt x="123" y="106"/>
                  <a:pt x="121" y="108"/>
                </a:cubicBezTo>
                <a:cubicBezTo>
                  <a:pt x="120" y="109"/>
                  <a:pt x="120" y="109"/>
                  <a:pt x="119" y="110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22" y="107"/>
                  <a:pt x="125" y="104"/>
                  <a:pt x="127" y="102"/>
                </a:cubicBezTo>
                <a:close/>
                <a:moveTo>
                  <a:pt x="189" y="111"/>
                </a:moveTo>
                <a:cubicBezTo>
                  <a:pt x="189" y="111"/>
                  <a:pt x="190" y="110"/>
                  <a:pt x="190" y="109"/>
                </a:cubicBezTo>
                <a:cubicBezTo>
                  <a:pt x="191" y="109"/>
                  <a:pt x="192" y="109"/>
                  <a:pt x="192" y="109"/>
                </a:cubicBezTo>
                <a:cubicBezTo>
                  <a:pt x="191" y="109"/>
                  <a:pt x="190" y="110"/>
                  <a:pt x="189" y="111"/>
                </a:cubicBezTo>
                <a:close/>
                <a:moveTo>
                  <a:pt x="193" y="117"/>
                </a:moveTo>
                <a:cubicBezTo>
                  <a:pt x="193" y="117"/>
                  <a:pt x="194" y="117"/>
                  <a:pt x="194" y="117"/>
                </a:cubicBezTo>
                <a:cubicBezTo>
                  <a:pt x="194" y="118"/>
                  <a:pt x="193" y="118"/>
                  <a:pt x="192" y="119"/>
                </a:cubicBezTo>
                <a:cubicBezTo>
                  <a:pt x="192" y="118"/>
                  <a:pt x="193" y="118"/>
                  <a:pt x="193" y="117"/>
                </a:cubicBezTo>
                <a:close/>
                <a:moveTo>
                  <a:pt x="189" y="107"/>
                </a:moveTo>
                <a:cubicBezTo>
                  <a:pt x="189" y="107"/>
                  <a:pt x="189" y="107"/>
                  <a:pt x="189" y="108"/>
                </a:cubicBezTo>
                <a:cubicBezTo>
                  <a:pt x="188" y="108"/>
                  <a:pt x="188" y="108"/>
                  <a:pt x="187" y="108"/>
                </a:cubicBezTo>
                <a:cubicBezTo>
                  <a:pt x="188" y="107"/>
                  <a:pt x="188" y="107"/>
                  <a:pt x="189" y="106"/>
                </a:cubicBezTo>
                <a:cubicBezTo>
                  <a:pt x="189" y="106"/>
                  <a:pt x="190" y="106"/>
                  <a:pt x="190" y="106"/>
                </a:cubicBezTo>
                <a:cubicBezTo>
                  <a:pt x="190" y="106"/>
                  <a:pt x="189" y="107"/>
                  <a:pt x="189" y="107"/>
                </a:cubicBezTo>
                <a:close/>
                <a:moveTo>
                  <a:pt x="189" y="115"/>
                </a:moveTo>
                <a:cubicBezTo>
                  <a:pt x="189" y="115"/>
                  <a:pt x="189" y="115"/>
                  <a:pt x="189" y="115"/>
                </a:cubicBezTo>
                <a:cubicBezTo>
                  <a:pt x="189" y="116"/>
                  <a:pt x="188" y="116"/>
                  <a:pt x="187" y="117"/>
                </a:cubicBezTo>
                <a:cubicBezTo>
                  <a:pt x="187" y="117"/>
                  <a:pt x="187" y="117"/>
                  <a:pt x="186" y="118"/>
                </a:cubicBezTo>
                <a:cubicBezTo>
                  <a:pt x="186" y="118"/>
                  <a:pt x="185" y="118"/>
                  <a:pt x="184" y="119"/>
                </a:cubicBezTo>
                <a:cubicBezTo>
                  <a:pt x="186" y="118"/>
                  <a:pt x="187" y="116"/>
                  <a:pt x="189" y="115"/>
                </a:cubicBezTo>
                <a:close/>
                <a:moveTo>
                  <a:pt x="191" y="117"/>
                </a:moveTo>
                <a:cubicBezTo>
                  <a:pt x="190" y="118"/>
                  <a:pt x="189" y="120"/>
                  <a:pt x="188" y="121"/>
                </a:cubicBezTo>
                <a:cubicBezTo>
                  <a:pt x="187" y="121"/>
                  <a:pt x="186" y="122"/>
                  <a:pt x="185" y="123"/>
                </a:cubicBezTo>
                <a:cubicBezTo>
                  <a:pt x="186" y="121"/>
                  <a:pt x="187" y="120"/>
                  <a:pt x="188" y="119"/>
                </a:cubicBezTo>
                <a:cubicBezTo>
                  <a:pt x="189" y="118"/>
                  <a:pt x="190" y="117"/>
                  <a:pt x="191" y="117"/>
                </a:cubicBezTo>
                <a:close/>
                <a:moveTo>
                  <a:pt x="182" y="131"/>
                </a:moveTo>
                <a:cubicBezTo>
                  <a:pt x="183" y="131"/>
                  <a:pt x="183" y="130"/>
                  <a:pt x="184" y="130"/>
                </a:cubicBezTo>
                <a:cubicBezTo>
                  <a:pt x="184" y="130"/>
                  <a:pt x="184" y="130"/>
                  <a:pt x="184" y="130"/>
                </a:cubicBezTo>
                <a:cubicBezTo>
                  <a:pt x="183" y="131"/>
                  <a:pt x="182" y="132"/>
                  <a:pt x="181" y="133"/>
                </a:cubicBezTo>
                <a:cubicBezTo>
                  <a:pt x="181" y="133"/>
                  <a:pt x="180" y="133"/>
                  <a:pt x="180" y="134"/>
                </a:cubicBezTo>
                <a:cubicBezTo>
                  <a:pt x="181" y="133"/>
                  <a:pt x="182" y="132"/>
                  <a:pt x="182" y="131"/>
                </a:cubicBezTo>
                <a:close/>
                <a:moveTo>
                  <a:pt x="180" y="124"/>
                </a:moveTo>
                <a:cubicBezTo>
                  <a:pt x="181" y="123"/>
                  <a:pt x="183" y="122"/>
                  <a:pt x="184" y="121"/>
                </a:cubicBezTo>
                <a:cubicBezTo>
                  <a:pt x="183" y="122"/>
                  <a:pt x="182" y="124"/>
                  <a:pt x="181" y="125"/>
                </a:cubicBezTo>
                <a:cubicBezTo>
                  <a:pt x="181" y="124"/>
                  <a:pt x="180" y="124"/>
                  <a:pt x="180" y="124"/>
                </a:cubicBezTo>
                <a:close/>
                <a:moveTo>
                  <a:pt x="178" y="122"/>
                </a:moveTo>
                <a:cubicBezTo>
                  <a:pt x="178" y="122"/>
                  <a:pt x="178" y="122"/>
                  <a:pt x="178" y="122"/>
                </a:cubicBezTo>
                <a:cubicBezTo>
                  <a:pt x="176" y="121"/>
                  <a:pt x="175" y="121"/>
                  <a:pt x="174" y="120"/>
                </a:cubicBezTo>
                <a:cubicBezTo>
                  <a:pt x="178" y="117"/>
                  <a:pt x="182" y="115"/>
                  <a:pt x="186" y="112"/>
                </a:cubicBezTo>
                <a:cubicBezTo>
                  <a:pt x="183" y="115"/>
                  <a:pt x="181" y="119"/>
                  <a:pt x="178" y="122"/>
                </a:cubicBezTo>
                <a:close/>
                <a:moveTo>
                  <a:pt x="178" y="128"/>
                </a:moveTo>
                <a:cubicBezTo>
                  <a:pt x="176" y="129"/>
                  <a:pt x="175" y="129"/>
                  <a:pt x="173" y="130"/>
                </a:cubicBezTo>
                <a:cubicBezTo>
                  <a:pt x="175" y="129"/>
                  <a:pt x="176" y="127"/>
                  <a:pt x="177" y="125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78" y="125"/>
                  <a:pt x="179" y="126"/>
                  <a:pt x="179" y="126"/>
                </a:cubicBezTo>
                <a:cubicBezTo>
                  <a:pt x="179" y="126"/>
                  <a:pt x="179" y="126"/>
                  <a:pt x="179" y="126"/>
                </a:cubicBezTo>
                <a:cubicBezTo>
                  <a:pt x="179" y="126"/>
                  <a:pt x="178" y="127"/>
                  <a:pt x="178" y="127"/>
                </a:cubicBezTo>
                <a:cubicBezTo>
                  <a:pt x="177" y="127"/>
                  <a:pt x="177" y="128"/>
                  <a:pt x="178" y="128"/>
                </a:cubicBezTo>
                <a:close/>
                <a:moveTo>
                  <a:pt x="127" y="123"/>
                </a:moveTo>
                <a:cubicBezTo>
                  <a:pt x="127" y="123"/>
                  <a:pt x="126" y="124"/>
                  <a:pt x="126" y="124"/>
                </a:cubicBezTo>
                <a:cubicBezTo>
                  <a:pt x="126" y="123"/>
                  <a:pt x="126" y="123"/>
                  <a:pt x="127" y="123"/>
                </a:cubicBezTo>
                <a:cubicBezTo>
                  <a:pt x="127" y="123"/>
                  <a:pt x="127" y="123"/>
                  <a:pt x="127" y="122"/>
                </a:cubicBezTo>
                <a:cubicBezTo>
                  <a:pt x="128" y="122"/>
                  <a:pt x="128" y="122"/>
                  <a:pt x="128" y="122"/>
                </a:cubicBezTo>
                <a:cubicBezTo>
                  <a:pt x="128" y="122"/>
                  <a:pt x="128" y="123"/>
                  <a:pt x="127" y="123"/>
                </a:cubicBezTo>
                <a:close/>
                <a:moveTo>
                  <a:pt x="136" y="122"/>
                </a:moveTo>
                <a:cubicBezTo>
                  <a:pt x="135" y="122"/>
                  <a:pt x="135" y="123"/>
                  <a:pt x="134" y="123"/>
                </a:cubicBezTo>
                <a:cubicBezTo>
                  <a:pt x="133" y="125"/>
                  <a:pt x="131" y="126"/>
                  <a:pt x="130" y="127"/>
                </a:cubicBezTo>
                <a:cubicBezTo>
                  <a:pt x="129" y="127"/>
                  <a:pt x="128" y="126"/>
                  <a:pt x="127" y="126"/>
                </a:cubicBezTo>
                <a:cubicBezTo>
                  <a:pt x="127" y="125"/>
                  <a:pt x="128" y="125"/>
                  <a:pt x="128" y="124"/>
                </a:cubicBezTo>
                <a:cubicBezTo>
                  <a:pt x="131" y="123"/>
                  <a:pt x="133" y="122"/>
                  <a:pt x="136" y="122"/>
                </a:cubicBezTo>
                <a:close/>
                <a:moveTo>
                  <a:pt x="126" y="127"/>
                </a:moveTo>
                <a:cubicBezTo>
                  <a:pt x="127" y="127"/>
                  <a:pt x="127" y="128"/>
                  <a:pt x="128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7" y="129"/>
                  <a:pt x="126" y="130"/>
                  <a:pt x="125" y="131"/>
                </a:cubicBezTo>
                <a:cubicBezTo>
                  <a:pt x="123" y="132"/>
                  <a:pt x="121" y="133"/>
                  <a:pt x="120" y="134"/>
                </a:cubicBezTo>
                <a:cubicBezTo>
                  <a:pt x="122" y="132"/>
                  <a:pt x="124" y="130"/>
                  <a:pt x="126" y="127"/>
                </a:cubicBezTo>
                <a:close/>
                <a:moveTo>
                  <a:pt x="131" y="129"/>
                </a:moveTo>
                <a:cubicBezTo>
                  <a:pt x="132" y="129"/>
                  <a:pt x="132" y="129"/>
                  <a:pt x="133" y="130"/>
                </a:cubicBezTo>
                <a:cubicBezTo>
                  <a:pt x="133" y="130"/>
                  <a:pt x="133" y="130"/>
                  <a:pt x="132" y="130"/>
                </a:cubicBezTo>
                <a:cubicBezTo>
                  <a:pt x="132" y="130"/>
                  <a:pt x="132" y="130"/>
                  <a:pt x="132" y="130"/>
                </a:cubicBezTo>
                <a:cubicBezTo>
                  <a:pt x="130" y="131"/>
                  <a:pt x="129" y="132"/>
                  <a:pt x="127" y="133"/>
                </a:cubicBezTo>
                <a:cubicBezTo>
                  <a:pt x="128" y="132"/>
                  <a:pt x="130" y="130"/>
                  <a:pt x="131" y="129"/>
                </a:cubicBezTo>
                <a:close/>
                <a:moveTo>
                  <a:pt x="132" y="128"/>
                </a:moveTo>
                <a:cubicBezTo>
                  <a:pt x="135" y="126"/>
                  <a:pt x="138" y="124"/>
                  <a:pt x="140" y="123"/>
                </a:cubicBezTo>
                <a:cubicBezTo>
                  <a:pt x="138" y="125"/>
                  <a:pt x="136" y="127"/>
                  <a:pt x="134" y="129"/>
                </a:cubicBezTo>
                <a:cubicBezTo>
                  <a:pt x="134" y="128"/>
                  <a:pt x="133" y="128"/>
                  <a:pt x="132" y="128"/>
                </a:cubicBezTo>
                <a:close/>
                <a:moveTo>
                  <a:pt x="139" y="130"/>
                </a:moveTo>
                <a:cubicBezTo>
                  <a:pt x="139" y="130"/>
                  <a:pt x="139" y="130"/>
                  <a:pt x="139" y="130"/>
                </a:cubicBezTo>
                <a:cubicBezTo>
                  <a:pt x="139" y="130"/>
                  <a:pt x="138" y="130"/>
                  <a:pt x="138" y="130"/>
                </a:cubicBezTo>
                <a:cubicBezTo>
                  <a:pt x="138" y="130"/>
                  <a:pt x="139" y="129"/>
                  <a:pt x="139" y="129"/>
                </a:cubicBezTo>
                <a:cubicBezTo>
                  <a:pt x="140" y="129"/>
                  <a:pt x="141" y="128"/>
                  <a:pt x="142" y="128"/>
                </a:cubicBezTo>
                <a:cubicBezTo>
                  <a:pt x="141" y="129"/>
                  <a:pt x="140" y="129"/>
                  <a:pt x="139" y="130"/>
                </a:cubicBezTo>
                <a:close/>
                <a:moveTo>
                  <a:pt x="148" y="136"/>
                </a:moveTo>
                <a:cubicBezTo>
                  <a:pt x="144" y="138"/>
                  <a:pt x="141" y="141"/>
                  <a:pt x="138" y="143"/>
                </a:cubicBezTo>
                <a:cubicBezTo>
                  <a:pt x="138" y="142"/>
                  <a:pt x="139" y="142"/>
                  <a:pt x="139" y="141"/>
                </a:cubicBezTo>
                <a:cubicBezTo>
                  <a:pt x="140" y="140"/>
                  <a:pt x="141" y="140"/>
                  <a:pt x="141" y="139"/>
                </a:cubicBezTo>
                <a:cubicBezTo>
                  <a:pt x="142" y="139"/>
                  <a:pt x="142" y="139"/>
                  <a:pt x="142" y="139"/>
                </a:cubicBezTo>
                <a:cubicBezTo>
                  <a:pt x="144" y="138"/>
                  <a:pt x="146" y="137"/>
                  <a:pt x="148" y="136"/>
                </a:cubicBezTo>
                <a:close/>
                <a:moveTo>
                  <a:pt x="139" y="134"/>
                </a:moveTo>
                <a:cubicBezTo>
                  <a:pt x="140" y="133"/>
                  <a:pt x="141" y="133"/>
                  <a:pt x="141" y="133"/>
                </a:cubicBezTo>
                <a:cubicBezTo>
                  <a:pt x="141" y="133"/>
                  <a:pt x="141" y="133"/>
                  <a:pt x="141" y="133"/>
                </a:cubicBezTo>
                <a:cubicBezTo>
                  <a:pt x="140" y="134"/>
                  <a:pt x="139" y="136"/>
                  <a:pt x="137" y="137"/>
                </a:cubicBezTo>
                <a:cubicBezTo>
                  <a:pt x="137" y="137"/>
                  <a:pt x="136" y="138"/>
                  <a:pt x="135" y="138"/>
                </a:cubicBezTo>
                <a:cubicBezTo>
                  <a:pt x="137" y="137"/>
                  <a:pt x="138" y="135"/>
                  <a:pt x="139" y="134"/>
                </a:cubicBezTo>
                <a:close/>
                <a:moveTo>
                  <a:pt x="144" y="144"/>
                </a:moveTo>
                <a:cubicBezTo>
                  <a:pt x="143" y="144"/>
                  <a:pt x="143" y="144"/>
                  <a:pt x="143" y="144"/>
                </a:cubicBezTo>
                <a:cubicBezTo>
                  <a:pt x="142" y="145"/>
                  <a:pt x="141" y="146"/>
                  <a:pt x="140" y="147"/>
                </a:cubicBezTo>
                <a:cubicBezTo>
                  <a:pt x="139" y="147"/>
                  <a:pt x="138" y="146"/>
                  <a:pt x="137" y="146"/>
                </a:cubicBezTo>
                <a:cubicBezTo>
                  <a:pt x="139" y="145"/>
                  <a:pt x="141" y="145"/>
                  <a:pt x="144" y="144"/>
                </a:cubicBezTo>
                <a:close/>
                <a:moveTo>
                  <a:pt x="146" y="152"/>
                </a:moveTo>
                <a:cubicBezTo>
                  <a:pt x="147" y="151"/>
                  <a:pt x="148" y="151"/>
                  <a:pt x="149" y="150"/>
                </a:cubicBezTo>
                <a:cubicBezTo>
                  <a:pt x="148" y="151"/>
                  <a:pt x="147" y="152"/>
                  <a:pt x="146" y="153"/>
                </a:cubicBezTo>
                <a:cubicBezTo>
                  <a:pt x="145" y="154"/>
                  <a:pt x="144" y="154"/>
                  <a:pt x="142" y="155"/>
                </a:cubicBezTo>
                <a:cubicBezTo>
                  <a:pt x="143" y="154"/>
                  <a:pt x="145" y="153"/>
                  <a:pt x="146" y="152"/>
                </a:cubicBezTo>
                <a:close/>
                <a:moveTo>
                  <a:pt x="146" y="147"/>
                </a:moveTo>
                <a:cubicBezTo>
                  <a:pt x="147" y="145"/>
                  <a:pt x="149" y="144"/>
                  <a:pt x="150" y="142"/>
                </a:cubicBezTo>
                <a:cubicBezTo>
                  <a:pt x="151" y="141"/>
                  <a:pt x="153" y="140"/>
                  <a:pt x="154" y="139"/>
                </a:cubicBezTo>
                <a:cubicBezTo>
                  <a:pt x="155" y="139"/>
                  <a:pt x="155" y="139"/>
                  <a:pt x="156" y="139"/>
                </a:cubicBezTo>
                <a:cubicBezTo>
                  <a:pt x="156" y="140"/>
                  <a:pt x="156" y="140"/>
                  <a:pt x="156" y="140"/>
                </a:cubicBezTo>
                <a:cubicBezTo>
                  <a:pt x="154" y="142"/>
                  <a:pt x="151" y="144"/>
                  <a:pt x="149" y="146"/>
                </a:cubicBezTo>
                <a:cubicBezTo>
                  <a:pt x="149" y="146"/>
                  <a:pt x="149" y="146"/>
                  <a:pt x="149" y="146"/>
                </a:cubicBezTo>
                <a:cubicBezTo>
                  <a:pt x="148" y="146"/>
                  <a:pt x="147" y="147"/>
                  <a:pt x="146" y="147"/>
                </a:cubicBezTo>
                <a:close/>
                <a:moveTo>
                  <a:pt x="173" y="99"/>
                </a:moveTo>
                <a:cubicBezTo>
                  <a:pt x="172" y="99"/>
                  <a:pt x="172" y="99"/>
                  <a:pt x="172" y="99"/>
                </a:cubicBezTo>
                <a:cubicBezTo>
                  <a:pt x="172" y="99"/>
                  <a:pt x="172" y="99"/>
                  <a:pt x="171" y="99"/>
                </a:cubicBezTo>
                <a:cubicBezTo>
                  <a:pt x="170" y="100"/>
                  <a:pt x="168" y="101"/>
                  <a:pt x="167" y="101"/>
                </a:cubicBezTo>
                <a:cubicBezTo>
                  <a:pt x="168" y="100"/>
                  <a:pt x="170" y="98"/>
                  <a:pt x="172" y="97"/>
                </a:cubicBezTo>
                <a:cubicBezTo>
                  <a:pt x="172" y="97"/>
                  <a:pt x="172" y="97"/>
                  <a:pt x="172" y="97"/>
                </a:cubicBezTo>
                <a:cubicBezTo>
                  <a:pt x="172" y="98"/>
                  <a:pt x="172" y="98"/>
                  <a:pt x="173" y="99"/>
                </a:cubicBezTo>
                <a:close/>
                <a:moveTo>
                  <a:pt x="168" y="111"/>
                </a:moveTo>
                <a:cubicBezTo>
                  <a:pt x="170" y="109"/>
                  <a:pt x="172" y="108"/>
                  <a:pt x="174" y="107"/>
                </a:cubicBezTo>
                <a:cubicBezTo>
                  <a:pt x="174" y="107"/>
                  <a:pt x="175" y="108"/>
                  <a:pt x="175" y="107"/>
                </a:cubicBezTo>
                <a:cubicBezTo>
                  <a:pt x="176" y="107"/>
                  <a:pt x="176" y="107"/>
                  <a:pt x="176" y="107"/>
                </a:cubicBezTo>
                <a:cubicBezTo>
                  <a:pt x="176" y="107"/>
                  <a:pt x="176" y="107"/>
                  <a:pt x="175" y="108"/>
                </a:cubicBezTo>
                <a:cubicBezTo>
                  <a:pt x="171" y="110"/>
                  <a:pt x="167" y="113"/>
                  <a:pt x="163" y="115"/>
                </a:cubicBezTo>
                <a:cubicBezTo>
                  <a:pt x="164" y="114"/>
                  <a:pt x="164" y="113"/>
                  <a:pt x="165" y="113"/>
                </a:cubicBezTo>
                <a:cubicBezTo>
                  <a:pt x="166" y="112"/>
                  <a:pt x="167" y="111"/>
                  <a:pt x="168" y="111"/>
                </a:cubicBezTo>
                <a:close/>
                <a:moveTo>
                  <a:pt x="165" y="124"/>
                </a:moveTo>
                <a:cubicBezTo>
                  <a:pt x="166" y="123"/>
                  <a:pt x="167" y="122"/>
                  <a:pt x="168" y="121"/>
                </a:cubicBezTo>
                <a:cubicBezTo>
                  <a:pt x="168" y="122"/>
                  <a:pt x="168" y="122"/>
                  <a:pt x="167" y="122"/>
                </a:cubicBezTo>
                <a:cubicBezTo>
                  <a:pt x="166" y="123"/>
                  <a:pt x="165" y="124"/>
                  <a:pt x="164" y="125"/>
                </a:cubicBezTo>
                <a:cubicBezTo>
                  <a:pt x="164" y="124"/>
                  <a:pt x="164" y="124"/>
                  <a:pt x="165" y="124"/>
                </a:cubicBezTo>
                <a:close/>
                <a:moveTo>
                  <a:pt x="156" y="126"/>
                </a:moveTo>
                <a:cubicBezTo>
                  <a:pt x="157" y="125"/>
                  <a:pt x="158" y="125"/>
                  <a:pt x="159" y="124"/>
                </a:cubicBezTo>
                <a:cubicBezTo>
                  <a:pt x="160" y="123"/>
                  <a:pt x="161" y="123"/>
                  <a:pt x="161" y="122"/>
                </a:cubicBezTo>
                <a:cubicBezTo>
                  <a:pt x="162" y="122"/>
                  <a:pt x="163" y="122"/>
                  <a:pt x="164" y="121"/>
                </a:cubicBezTo>
                <a:cubicBezTo>
                  <a:pt x="161" y="123"/>
                  <a:pt x="159" y="125"/>
                  <a:pt x="156" y="126"/>
                </a:cubicBezTo>
                <a:close/>
                <a:moveTo>
                  <a:pt x="165" y="127"/>
                </a:moveTo>
                <a:cubicBezTo>
                  <a:pt x="166" y="127"/>
                  <a:pt x="166" y="127"/>
                  <a:pt x="166" y="127"/>
                </a:cubicBezTo>
                <a:cubicBezTo>
                  <a:pt x="167" y="126"/>
                  <a:pt x="167" y="126"/>
                  <a:pt x="166" y="125"/>
                </a:cubicBezTo>
                <a:cubicBezTo>
                  <a:pt x="167" y="125"/>
                  <a:pt x="167" y="125"/>
                  <a:pt x="168" y="124"/>
                </a:cubicBezTo>
                <a:cubicBezTo>
                  <a:pt x="169" y="123"/>
                  <a:pt x="170" y="122"/>
                  <a:pt x="172" y="121"/>
                </a:cubicBezTo>
                <a:cubicBezTo>
                  <a:pt x="173" y="122"/>
                  <a:pt x="175" y="123"/>
                  <a:pt x="176" y="124"/>
                </a:cubicBezTo>
                <a:cubicBezTo>
                  <a:pt x="170" y="127"/>
                  <a:pt x="163" y="131"/>
                  <a:pt x="157" y="135"/>
                </a:cubicBezTo>
                <a:cubicBezTo>
                  <a:pt x="157" y="135"/>
                  <a:pt x="157" y="135"/>
                  <a:pt x="157" y="135"/>
                </a:cubicBezTo>
                <a:cubicBezTo>
                  <a:pt x="160" y="133"/>
                  <a:pt x="162" y="130"/>
                  <a:pt x="165" y="127"/>
                </a:cubicBezTo>
                <a:close/>
                <a:moveTo>
                  <a:pt x="158" y="115"/>
                </a:moveTo>
                <a:cubicBezTo>
                  <a:pt x="157" y="115"/>
                  <a:pt x="156" y="116"/>
                  <a:pt x="155" y="116"/>
                </a:cubicBezTo>
                <a:cubicBezTo>
                  <a:pt x="157" y="115"/>
                  <a:pt x="158" y="114"/>
                  <a:pt x="159" y="112"/>
                </a:cubicBezTo>
                <a:cubicBezTo>
                  <a:pt x="161" y="111"/>
                  <a:pt x="162" y="110"/>
                  <a:pt x="164" y="109"/>
                </a:cubicBezTo>
                <a:cubicBezTo>
                  <a:pt x="162" y="111"/>
                  <a:pt x="160" y="113"/>
                  <a:pt x="158" y="115"/>
                </a:cubicBezTo>
                <a:close/>
                <a:moveTo>
                  <a:pt x="159" y="127"/>
                </a:moveTo>
                <a:cubicBezTo>
                  <a:pt x="159" y="127"/>
                  <a:pt x="158" y="128"/>
                  <a:pt x="158" y="128"/>
                </a:cubicBezTo>
                <a:cubicBezTo>
                  <a:pt x="156" y="129"/>
                  <a:pt x="154" y="130"/>
                  <a:pt x="152" y="132"/>
                </a:cubicBezTo>
                <a:cubicBezTo>
                  <a:pt x="154" y="130"/>
                  <a:pt x="156" y="129"/>
                  <a:pt x="159" y="127"/>
                </a:cubicBezTo>
                <a:close/>
                <a:moveTo>
                  <a:pt x="151" y="117"/>
                </a:moveTo>
                <a:cubicBezTo>
                  <a:pt x="151" y="117"/>
                  <a:pt x="150" y="117"/>
                  <a:pt x="149" y="117"/>
                </a:cubicBezTo>
                <a:cubicBezTo>
                  <a:pt x="150" y="117"/>
                  <a:pt x="150" y="117"/>
                  <a:pt x="150" y="117"/>
                </a:cubicBezTo>
                <a:cubicBezTo>
                  <a:pt x="150" y="116"/>
                  <a:pt x="151" y="115"/>
                  <a:pt x="152" y="115"/>
                </a:cubicBezTo>
                <a:cubicBezTo>
                  <a:pt x="152" y="114"/>
                  <a:pt x="153" y="114"/>
                  <a:pt x="154" y="113"/>
                </a:cubicBezTo>
                <a:cubicBezTo>
                  <a:pt x="153" y="114"/>
                  <a:pt x="152" y="116"/>
                  <a:pt x="151" y="117"/>
                </a:cubicBezTo>
                <a:close/>
                <a:moveTo>
                  <a:pt x="157" y="147"/>
                </a:moveTo>
                <a:cubicBezTo>
                  <a:pt x="158" y="147"/>
                  <a:pt x="159" y="146"/>
                  <a:pt x="161" y="146"/>
                </a:cubicBezTo>
                <a:cubicBezTo>
                  <a:pt x="159" y="147"/>
                  <a:pt x="157" y="147"/>
                  <a:pt x="156" y="148"/>
                </a:cubicBezTo>
                <a:cubicBezTo>
                  <a:pt x="156" y="148"/>
                  <a:pt x="157" y="147"/>
                  <a:pt x="157" y="147"/>
                </a:cubicBezTo>
                <a:close/>
                <a:moveTo>
                  <a:pt x="159" y="137"/>
                </a:moveTo>
                <a:cubicBezTo>
                  <a:pt x="159" y="138"/>
                  <a:pt x="159" y="138"/>
                  <a:pt x="158" y="138"/>
                </a:cubicBezTo>
                <a:cubicBezTo>
                  <a:pt x="158" y="138"/>
                  <a:pt x="158" y="138"/>
                  <a:pt x="158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57" y="137"/>
                  <a:pt x="158" y="137"/>
                  <a:pt x="158" y="137"/>
                </a:cubicBezTo>
                <a:cubicBezTo>
                  <a:pt x="159" y="137"/>
                  <a:pt x="160" y="137"/>
                  <a:pt x="161" y="137"/>
                </a:cubicBezTo>
                <a:cubicBezTo>
                  <a:pt x="161" y="137"/>
                  <a:pt x="161" y="138"/>
                  <a:pt x="161" y="138"/>
                </a:cubicBezTo>
                <a:cubicBezTo>
                  <a:pt x="160" y="137"/>
                  <a:pt x="160" y="137"/>
                  <a:pt x="159" y="137"/>
                </a:cubicBezTo>
                <a:close/>
                <a:moveTo>
                  <a:pt x="160" y="136"/>
                </a:moveTo>
                <a:cubicBezTo>
                  <a:pt x="162" y="135"/>
                  <a:pt x="163" y="135"/>
                  <a:pt x="165" y="134"/>
                </a:cubicBezTo>
                <a:cubicBezTo>
                  <a:pt x="164" y="135"/>
                  <a:pt x="163" y="135"/>
                  <a:pt x="163" y="136"/>
                </a:cubicBezTo>
                <a:cubicBezTo>
                  <a:pt x="162" y="136"/>
                  <a:pt x="161" y="136"/>
                  <a:pt x="160" y="136"/>
                </a:cubicBezTo>
                <a:close/>
                <a:moveTo>
                  <a:pt x="167" y="141"/>
                </a:moveTo>
                <a:cubicBezTo>
                  <a:pt x="166" y="141"/>
                  <a:pt x="166" y="141"/>
                  <a:pt x="166" y="142"/>
                </a:cubicBezTo>
                <a:cubicBezTo>
                  <a:pt x="165" y="142"/>
                  <a:pt x="164" y="142"/>
                  <a:pt x="163" y="143"/>
                </a:cubicBezTo>
                <a:cubicBezTo>
                  <a:pt x="164" y="142"/>
                  <a:pt x="166" y="141"/>
                  <a:pt x="167" y="141"/>
                </a:cubicBezTo>
                <a:close/>
                <a:moveTo>
                  <a:pt x="165" y="146"/>
                </a:moveTo>
                <a:cubicBezTo>
                  <a:pt x="167" y="144"/>
                  <a:pt x="169" y="143"/>
                  <a:pt x="171" y="142"/>
                </a:cubicBezTo>
                <a:cubicBezTo>
                  <a:pt x="172" y="141"/>
                  <a:pt x="171" y="140"/>
                  <a:pt x="170" y="140"/>
                </a:cubicBezTo>
                <a:cubicBezTo>
                  <a:pt x="171" y="139"/>
                  <a:pt x="172" y="138"/>
                  <a:pt x="173" y="137"/>
                </a:cubicBezTo>
                <a:cubicBezTo>
                  <a:pt x="174" y="137"/>
                  <a:pt x="175" y="137"/>
                  <a:pt x="176" y="136"/>
                </a:cubicBezTo>
                <a:cubicBezTo>
                  <a:pt x="174" y="138"/>
                  <a:pt x="173" y="140"/>
                  <a:pt x="171" y="142"/>
                </a:cubicBezTo>
                <a:cubicBezTo>
                  <a:pt x="169" y="143"/>
                  <a:pt x="166" y="145"/>
                  <a:pt x="164" y="147"/>
                </a:cubicBezTo>
                <a:cubicBezTo>
                  <a:pt x="164" y="146"/>
                  <a:pt x="165" y="146"/>
                  <a:pt x="165" y="146"/>
                </a:cubicBezTo>
                <a:close/>
                <a:moveTo>
                  <a:pt x="178" y="115"/>
                </a:moveTo>
                <a:cubicBezTo>
                  <a:pt x="180" y="113"/>
                  <a:pt x="182" y="112"/>
                  <a:pt x="184" y="110"/>
                </a:cubicBezTo>
                <a:cubicBezTo>
                  <a:pt x="185" y="110"/>
                  <a:pt x="185" y="110"/>
                  <a:pt x="186" y="110"/>
                </a:cubicBezTo>
                <a:cubicBezTo>
                  <a:pt x="183" y="112"/>
                  <a:pt x="180" y="113"/>
                  <a:pt x="178" y="115"/>
                </a:cubicBezTo>
                <a:close/>
                <a:moveTo>
                  <a:pt x="180" y="108"/>
                </a:moveTo>
                <a:cubicBezTo>
                  <a:pt x="181" y="107"/>
                  <a:pt x="181" y="107"/>
                  <a:pt x="182" y="106"/>
                </a:cubicBezTo>
                <a:cubicBezTo>
                  <a:pt x="183" y="106"/>
                  <a:pt x="184" y="105"/>
                  <a:pt x="186" y="104"/>
                </a:cubicBezTo>
                <a:cubicBezTo>
                  <a:pt x="184" y="106"/>
                  <a:pt x="182" y="107"/>
                  <a:pt x="180" y="108"/>
                </a:cubicBezTo>
                <a:close/>
                <a:moveTo>
                  <a:pt x="184" y="97"/>
                </a:moveTo>
                <a:cubicBezTo>
                  <a:pt x="183" y="98"/>
                  <a:pt x="181" y="100"/>
                  <a:pt x="180" y="101"/>
                </a:cubicBezTo>
                <a:cubicBezTo>
                  <a:pt x="176" y="103"/>
                  <a:pt x="173" y="105"/>
                  <a:pt x="169" y="107"/>
                </a:cubicBezTo>
                <a:cubicBezTo>
                  <a:pt x="172" y="105"/>
                  <a:pt x="174" y="103"/>
                  <a:pt x="176" y="100"/>
                </a:cubicBezTo>
                <a:cubicBezTo>
                  <a:pt x="177" y="99"/>
                  <a:pt x="178" y="98"/>
                  <a:pt x="180" y="98"/>
                </a:cubicBezTo>
                <a:cubicBezTo>
                  <a:pt x="181" y="97"/>
                  <a:pt x="183" y="97"/>
                  <a:pt x="185" y="96"/>
                </a:cubicBezTo>
                <a:cubicBezTo>
                  <a:pt x="185" y="96"/>
                  <a:pt x="184" y="97"/>
                  <a:pt x="184" y="97"/>
                </a:cubicBezTo>
                <a:close/>
                <a:moveTo>
                  <a:pt x="181" y="91"/>
                </a:moveTo>
                <a:cubicBezTo>
                  <a:pt x="179" y="92"/>
                  <a:pt x="177" y="93"/>
                  <a:pt x="175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78" y="92"/>
                  <a:pt x="180" y="90"/>
                  <a:pt x="183" y="89"/>
                </a:cubicBezTo>
                <a:cubicBezTo>
                  <a:pt x="182" y="89"/>
                  <a:pt x="182" y="90"/>
                  <a:pt x="181" y="91"/>
                </a:cubicBezTo>
                <a:close/>
                <a:moveTo>
                  <a:pt x="172" y="93"/>
                </a:moveTo>
                <a:cubicBezTo>
                  <a:pt x="172" y="92"/>
                  <a:pt x="173" y="91"/>
                  <a:pt x="173" y="91"/>
                </a:cubicBezTo>
                <a:cubicBezTo>
                  <a:pt x="174" y="90"/>
                  <a:pt x="175" y="90"/>
                  <a:pt x="176" y="90"/>
                </a:cubicBezTo>
                <a:cubicBezTo>
                  <a:pt x="174" y="91"/>
                  <a:pt x="173" y="92"/>
                  <a:pt x="172" y="93"/>
                </a:cubicBezTo>
                <a:close/>
                <a:moveTo>
                  <a:pt x="172" y="89"/>
                </a:moveTo>
                <a:cubicBezTo>
                  <a:pt x="172" y="89"/>
                  <a:pt x="172" y="89"/>
                  <a:pt x="172" y="89"/>
                </a:cubicBezTo>
                <a:cubicBezTo>
                  <a:pt x="170" y="93"/>
                  <a:pt x="167" y="96"/>
                  <a:pt x="165" y="99"/>
                </a:cubicBezTo>
                <a:cubicBezTo>
                  <a:pt x="163" y="101"/>
                  <a:pt x="161" y="103"/>
                  <a:pt x="159" y="105"/>
                </a:cubicBezTo>
                <a:cubicBezTo>
                  <a:pt x="156" y="106"/>
                  <a:pt x="154" y="107"/>
                  <a:pt x="152" y="108"/>
                </a:cubicBezTo>
                <a:cubicBezTo>
                  <a:pt x="159" y="101"/>
                  <a:pt x="166" y="94"/>
                  <a:pt x="173" y="88"/>
                </a:cubicBezTo>
                <a:cubicBezTo>
                  <a:pt x="173" y="88"/>
                  <a:pt x="173" y="89"/>
                  <a:pt x="172" y="89"/>
                </a:cubicBezTo>
                <a:close/>
                <a:moveTo>
                  <a:pt x="152" y="111"/>
                </a:moveTo>
                <a:cubicBezTo>
                  <a:pt x="153" y="111"/>
                  <a:pt x="153" y="110"/>
                  <a:pt x="153" y="110"/>
                </a:cubicBezTo>
                <a:cubicBezTo>
                  <a:pt x="153" y="109"/>
                  <a:pt x="154" y="109"/>
                  <a:pt x="155" y="109"/>
                </a:cubicBezTo>
                <a:cubicBezTo>
                  <a:pt x="154" y="109"/>
                  <a:pt x="154" y="110"/>
                  <a:pt x="154" y="110"/>
                </a:cubicBezTo>
                <a:cubicBezTo>
                  <a:pt x="152" y="112"/>
                  <a:pt x="150" y="114"/>
                  <a:pt x="148" y="115"/>
                </a:cubicBezTo>
                <a:cubicBezTo>
                  <a:pt x="147" y="116"/>
                  <a:pt x="145" y="117"/>
                  <a:pt x="144" y="118"/>
                </a:cubicBezTo>
                <a:cubicBezTo>
                  <a:pt x="144" y="118"/>
                  <a:pt x="144" y="118"/>
                  <a:pt x="144" y="118"/>
                </a:cubicBezTo>
                <a:cubicBezTo>
                  <a:pt x="147" y="116"/>
                  <a:pt x="150" y="113"/>
                  <a:pt x="152" y="111"/>
                </a:cubicBezTo>
                <a:close/>
                <a:moveTo>
                  <a:pt x="148" y="119"/>
                </a:moveTo>
                <a:cubicBezTo>
                  <a:pt x="148" y="119"/>
                  <a:pt x="149" y="119"/>
                  <a:pt x="149" y="118"/>
                </a:cubicBezTo>
                <a:cubicBezTo>
                  <a:pt x="148" y="120"/>
                  <a:pt x="146" y="122"/>
                  <a:pt x="145" y="123"/>
                </a:cubicBezTo>
                <a:cubicBezTo>
                  <a:pt x="144" y="124"/>
                  <a:pt x="143" y="124"/>
                  <a:pt x="142" y="125"/>
                </a:cubicBezTo>
                <a:cubicBezTo>
                  <a:pt x="144" y="123"/>
                  <a:pt x="146" y="121"/>
                  <a:pt x="148" y="119"/>
                </a:cubicBezTo>
                <a:close/>
                <a:moveTo>
                  <a:pt x="138" y="119"/>
                </a:moveTo>
                <a:cubicBezTo>
                  <a:pt x="136" y="120"/>
                  <a:pt x="133" y="121"/>
                  <a:pt x="130" y="122"/>
                </a:cubicBezTo>
                <a:cubicBezTo>
                  <a:pt x="131" y="121"/>
                  <a:pt x="132" y="121"/>
                  <a:pt x="132" y="120"/>
                </a:cubicBezTo>
                <a:cubicBezTo>
                  <a:pt x="134" y="119"/>
                  <a:pt x="135" y="118"/>
                  <a:pt x="136" y="118"/>
                </a:cubicBezTo>
                <a:cubicBezTo>
                  <a:pt x="139" y="116"/>
                  <a:pt x="141" y="115"/>
                  <a:pt x="144" y="114"/>
                </a:cubicBezTo>
                <a:cubicBezTo>
                  <a:pt x="142" y="116"/>
                  <a:pt x="140" y="118"/>
                  <a:pt x="138" y="119"/>
                </a:cubicBezTo>
                <a:close/>
                <a:moveTo>
                  <a:pt x="126" y="116"/>
                </a:moveTo>
                <a:cubicBezTo>
                  <a:pt x="130" y="112"/>
                  <a:pt x="133" y="109"/>
                  <a:pt x="136" y="106"/>
                </a:cubicBezTo>
                <a:cubicBezTo>
                  <a:pt x="139" y="104"/>
                  <a:pt x="142" y="102"/>
                  <a:pt x="145" y="101"/>
                </a:cubicBezTo>
                <a:cubicBezTo>
                  <a:pt x="141" y="104"/>
                  <a:pt x="138" y="107"/>
                  <a:pt x="134" y="110"/>
                </a:cubicBezTo>
                <a:cubicBezTo>
                  <a:pt x="132" y="112"/>
                  <a:pt x="129" y="114"/>
                  <a:pt x="126" y="116"/>
                </a:cubicBezTo>
                <a:close/>
                <a:moveTo>
                  <a:pt x="131" y="116"/>
                </a:moveTo>
                <a:cubicBezTo>
                  <a:pt x="129" y="117"/>
                  <a:pt x="128" y="118"/>
                  <a:pt x="127" y="120"/>
                </a:cubicBezTo>
                <a:cubicBezTo>
                  <a:pt x="127" y="120"/>
                  <a:pt x="127" y="120"/>
                  <a:pt x="126" y="120"/>
                </a:cubicBezTo>
                <a:cubicBezTo>
                  <a:pt x="125" y="121"/>
                  <a:pt x="124" y="122"/>
                  <a:pt x="122" y="123"/>
                </a:cubicBezTo>
                <a:cubicBezTo>
                  <a:pt x="125" y="121"/>
                  <a:pt x="128" y="118"/>
                  <a:pt x="131" y="116"/>
                </a:cubicBezTo>
                <a:close/>
                <a:moveTo>
                  <a:pt x="124" y="126"/>
                </a:moveTo>
                <a:cubicBezTo>
                  <a:pt x="124" y="126"/>
                  <a:pt x="124" y="126"/>
                  <a:pt x="124" y="126"/>
                </a:cubicBezTo>
                <a:cubicBezTo>
                  <a:pt x="122" y="129"/>
                  <a:pt x="120" y="132"/>
                  <a:pt x="117" y="135"/>
                </a:cubicBezTo>
                <a:cubicBezTo>
                  <a:pt x="119" y="132"/>
                  <a:pt x="122" y="129"/>
                  <a:pt x="124" y="126"/>
                </a:cubicBezTo>
                <a:close/>
                <a:moveTo>
                  <a:pt x="113" y="117"/>
                </a:moveTo>
                <a:cubicBezTo>
                  <a:pt x="113" y="117"/>
                  <a:pt x="112" y="117"/>
                  <a:pt x="112" y="117"/>
                </a:cubicBezTo>
                <a:cubicBezTo>
                  <a:pt x="112" y="118"/>
                  <a:pt x="111" y="119"/>
                  <a:pt x="110" y="120"/>
                </a:cubicBezTo>
                <a:cubicBezTo>
                  <a:pt x="110" y="120"/>
                  <a:pt x="109" y="120"/>
                  <a:pt x="109" y="120"/>
                </a:cubicBezTo>
                <a:cubicBezTo>
                  <a:pt x="110" y="119"/>
                  <a:pt x="111" y="118"/>
                  <a:pt x="113" y="117"/>
                </a:cubicBezTo>
                <a:close/>
                <a:moveTo>
                  <a:pt x="107" y="119"/>
                </a:moveTo>
                <a:cubicBezTo>
                  <a:pt x="107" y="119"/>
                  <a:pt x="106" y="119"/>
                  <a:pt x="106" y="119"/>
                </a:cubicBezTo>
                <a:cubicBezTo>
                  <a:pt x="107" y="118"/>
                  <a:pt x="107" y="117"/>
                  <a:pt x="108" y="117"/>
                </a:cubicBezTo>
                <a:cubicBezTo>
                  <a:pt x="109" y="116"/>
                  <a:pt x="110" y="115"/>
                  <a:pt x="111" y="115"/>
                </a:cubicBezTo>
                <a:cubicBezTo>
                  <a:pt x="110" y="116"/>
                  <a:pt x="108" y="118"/>
                  <a:pt x="107" y="119"/>
                </a:cubicBezTo>
                <a:close/>
                <a:moveTo>
                  <a:pt x="112" y="125"/>
                </a:moveTo>
                <a:cubicBezTo>
                  <a:pt x="113" y="125"/>
                  <a:pt x="114" y="124"/>
                  <a:pt x="115" y="123"/>
                </a:cubicBezTo>
                <a:cubicBezTo>
                  <a:pt x="115" y="123"/>
                  <a:pt x="115" y="123"/>
                  <a:pt x="115" y="123"/>
                </a:cubicBezTo>
                <a:cubicBezTo>
                  <a:pt x="114" y="124"/>
                  <a:pt x="114" y="125"/>
                  <a:pt x="113" y="126"/>
                </a:cubicBezTo>
                <a:cubicBezTo>
                  <a:pt x="111" y="127"/>
                  <a:pt x="110" y="128"/>
                  <a:pt x="109" y="129"/>
                </a:cubicBezTo>
                <a:cubicBezTo>
                  <a:pt x="110" y="128"/>
                  <a:pt x="111" y="127"/>
                  <a:pt x="112" y="125"/>
                </a:cubicBezTo>
                <a:close/>
                <a:moveTo>
                  <a:pt x="104" y="117"/>
                </a:moveTo>
                <a:cubicBezTo>
                  <a:pt x="103" y="117"/>
                  <a:pt x="102" y="117"/>
                  <a:pt x="102" y="118"/>
                </a:cubicBezTo>
                <a:cubicBezTo>
                  <a:pt x="101" y="118"/>
                  <a:pt x="101" y="118"/>
                  <a:pt x="101" y="118"/>
                </a:cubicBezTo>
                <a:cubicBezTo>
                  <a:pt x="105" y="114"/>
                  <a:pt x="109" y="110"/>
                  <a:pt x="113" y="106"/>
                </a:cubicBezTo>
                <a:cubicBezTo>
                  <a:pt x="113" y="106"/>
                  <a:pt x="114" y="106"/>
                  <a:pt x="114" y="105"/>
                </a:cubicBezTo>
                <a:cubicBezTo>
                  <a:pt x="111" y="109"/>
                  <a:pt x="107" y="113"/>
                  <a:pt x="104" y="117"/>
                </a:cubicBezTo>
                <a:close/>
                <a:moveTo>
                  <a:pt x="99" y="129"/>
                </a:moveTo>
                <a:cubicBezTo>
                  <a:pt x="99" y="128"/>
                  <a:pt x="100" y="128"/>
                  <a:pt x="100" y="127"/>
                </a:cubicBezTo>
                <a:cubicBezTo>
                  <a:pt x="100" y="129"/>
                  <a:pt x="99" y="130"/>
                  <a:pt x="98" y="131"/>
                </a:cubicBezTo>
                <a:cubicBezTo>
                  <a:pt x="97" y="132"/>
                  <a:pt x="96" y="133"/>
                  <a:pt x="95" y="135"/>
                </a:cubicBezTo>
                <a:cubicBezTo>
                  <a:pt x="94" y="135"/>
                  <a:pt x="94" y="134"/>
                  <a:pt x="93" y="134"/>
                </a:cubicBezTo>
                <a:cubicBezTo>
                  <a:pt x="95" y="132"/>
                  <a:pt x="97" y="130"/>
                  <a:pt x="99" y="129"/>
                </a:cubicBezTo>
                <a:close/>
                <a:moveTo>
                  <a:pt x="103" y="132"/>
                </a:moveTo>
                <a:cubicBezTo>
                  <a:pt x="103" y="132"/>
                  <a:pt x="104" y="131"/>
                  <a:pt x="104" y="131"/>
                </a:cubicBezTo>
                <a:cubicBezTo>
                  <a:pt x="103" y="132"/>
                  <a:pt x="102" y="133"/>
                  <a:pt x="101" y="135"/>
                </a:cubicBezTo>
                <a:cubicBezTo>
                  <a:pt x="100" y="135"/>
                  <a:pt x="100" y="135"/>
                  <a:pt x="100" y="135"/>
                </a:cubicBezTo>
                <a:cubicBezTo>
                  <a:pt x="101" y="134"/>
                  <a:pt x="102" y="133"/>
                  <a:pt x="103" y="132"/>
                </a:cubicBezTo>
                <a:close/>
                <a:moveTo>
                  <a:pt x="103" y="126"/>
                </a:moveTo>
                <a:cubicBezTo>
                  <a:pt x="104" y="125"/>
                  <a:pt x="105" y="124"/>
                  <a:pt x="106" y="123"/>
                </a:cubicBezTo>
                <a:cubicBezTo>
                  <a:pt x="106" y="122"/>
                  <a:pt x="107" y="121"/>
                  <a:pt x="108" y="121"/>
                </a:cubicBezTo>
                <a:cubicBezTo>
                  <a:pt x="108" y="121"/>
                  <a:pt x="109" y="121"/>
                  <a:pt x="109" y="121"/>
                </a:cubicBezTo>
                <a:cubicBezTo>
                  <a:pt x="107" y="123"/>
                  <a:pt x="105" y="124"/>
                  <a:pt x="103" y="126"/>
                </a:cubicBezTo>
                <a:close/>
                <a:moveTo>
                  <a:pt x="110" y="141"/>
                </a:moveTo>
                <a:cubicBezTo>
                  <a:pt x="107" y="143"/>
                  <a:pt x="104" y="145"/>
                  <a:pt x="102" y="146"/>
                </a:cubicBezTo>
                <a:cubicBezTo>
                  <a:pt x="104" y="144"/>
                  <a:pt x="106" y="143"/>
                  <a:pt x="108" y="141"/>
                </a:cubicBezTo>
                <a:cubicBezTo>
                  <a:pt x="108" y="141"/>
                  <a:pt x="109" y="141"/>
                  <a:pt x="110" y="141"/>
                </a:cubicBezTo>
                <a:close/>
                <a:moveTo>
                  <a:pt x="109" y="139"/>
                </a:moveTo>
                <a:cubicBezTo>
                  <a:pt x="112" y="137"/>
                  <a:pt x="114" y="134"/>
                  <a:pt x="117" y="132"/>
                </a:cubicBezTo>
                <a:cubicBezTo>
                  <a:pt x="117" y="132"/>
                  <a:pt x="117" y="131"/>
                  <a:pt x="118" y="131"/>
                </a:cubicBezTo>
                <a:cubicBezTo>
                  <a:pt x="115" y="134"/>
                  <a:pt x="113" y="137"/>
                  <a:pt x="111" y="140"/>
                </a:cubicBezTo>
                <a:cubicBezTo>
                  <a:pt x="111" y="140"/>
                  <a:pt x="111" y="140"/>
                  <a:pt x="111" y="140"/>
                </a:cubicBezTo>
                <a:cubicBezTo>
                  <a:pt x="111" y="140"/>
                  <a:pt x="110" y="139"/>
                  <a:pt x="109" y="139"/>
                </a:cubicBezTo>
                <a:close/>
                <a:moveTo>
                  <a:pt x="116" y="122"/>
                </a:moveTo>
                <a:cubicBezTo>
                  <a:pt x="117" y="121"/>
                  <a:pt x="119" y="120"/>
                  <a:pt x="120" y="119"/>
                </a:cubicBezTo>
                <a:cubicBezTo>
                  <a:pt x="119" y="120"/>
                  <a:pt x="118" y="121"/>
                  <a:pt x="116" y="122"/>
                </a:cubicBezTo>
                <a:close/>
                <a:moveTo>
                  <a:pt x="116" y="145"/>
                </a:moveTo>
                <a:cubicBezTo>
                  <a:pt x="116" y="144"/>
                  <a:pt x="117" y="144"/>
                  <a:pt x="118" y="143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7" y="145"/>
                </a:cubicBezTo>
                <a:cubicBezTo>
                  <a:pt x="116" y="145"/>
                  <a:pt x="115" y="146"/>
                  <a:pt x="114" y="146"/>
                </a:cubicBezTo>
                <a:cubicBezTo>
                  <a:pt x="115" y="146"/>
                  <a:pt x="115" y="145"/>
                  <a:pt x="116" y="145"/>
                </a:cubicBezTo>
                <a:close/>
                <a:moveTo>
                  <a:pt x="122" y="144"/>
                </a:moveTo>
                <a:cubicBezTo>
                  <a:pt x="122" y="145"/>
                  <a:pt x="122" y="145"/>
                  <a:pt x="122" y="145"/>
                </a:cubicBezTo>
                <a:cubicBezTo>
                  <a:pt x="121" y="146"/>
                  <a:pt x="120" y="147"/>
                  <a:pt x="119" y="148"/>
                </a:cubicBezTo>
                <a:cubicBezTo>
                  <a:pt x="119" y="148"/>
                  <a:pt x="119" y="148"/>
                  <a:pt x="118" y="148"/>
                </a:cubicBezTo>
                <a:cubicBezTo>
                  <a:pt x="119" y="147"/>
                  <a:pt x="120" y="146"/>
                  <a:pt x="122" y="144"/>
                </a:cubicBezTo>
                <a:close/>
                <a:moveTo>
                  <a:pt x="120" y="140"/>
                </a:moveTo>
                <a:cubicBezTo>
                  <a:pt x="120" y="139"/>
                  <a:pt x="121" y="139"/>
                  <a:pt x="122" y="138"/>
                </a:cubicBezTo>
                <a:cubicBezTo>
                  <a:pt x="125" y="137"/>
                  <a:pt x="128" y="135"/>
                  <a:pt x="131" y="133"/>
                </a:cubicBezTo>
                <a:cubicBezTo>
                  <a:pt x="130" y="134"/>
                  <a:pt x="128" y="135"/>
                  <a:pt x="127" y="136"/>
                </a:cubicBezTo>
                <a:cubicBezTo>
                  <a:pt x="125" y="137"/>
                  <a:pt x="122" y="139"/>
                  <a:pt x="120" y="140"/>
                </a:cubicBezTo>
                <a:close/>
                <a:moveTo>
                  <a:pt x="129" y="143"/>
                </a:moveTo>
                <a:cubicBezTo>
                  <a:pt x="129" y="143"/>
                  <a:pt x="128" y="143"/>
                  <a:pt x="128" y="143"/>
                </a:cubicBezTo>
                <a:cubicBezTo>
                  <a:pt x="128" y="144"/>
                  <a:pt x="127" y="144"/>
                  <a:pt x="127" y="144"/>
                </a:cubicBezTo>
                <a:cubicBezTo>
                  <a:pt x="127" y="144"/>
                  <a:pt x="127" y="144"/>
                  <a:pt x="127" y="144"/>
                </a:cubicBezTo>
                <a:cubicBezTo>
                  <a:pt x="127" y="143"/>
                  <a:pt x="128" y="143"/>
                  <a:pt x="128" y="142"/>
                </a:cubicBezTo>
                <a:cubicBezTo>
                  <a:pt x="129" y="141"/>
                  <a:pt x="130" y="140"/>
                  <a:pt x="131" y="140"/>
                </a:cubicBezTo>
                <a:cubicBezTo>
                  <a:pt x="130" y="140"/>
                  <a:pt x="129" y="141"/>
                  <a:pt x="129" y="142"/>
                </a:cubicBezTo>
                <a:cubicBezTo>
                  <a:pt x="129" y="142"/>
                  <a:pt x="129" y="142"/>
                  <a:pt x="129" y="143"/>
                </a:cubicBezTo>
                <a:close/>
                <a:moveTo>
                  <a:pt x="129" y="146"/>
                </a:moveTo>
                <a:cubicBezTo>
                  <a:pt x="129" y="146"/>
                  <a:pt x="129" y="146"/>
                  <a:pt x="130" y="146"/>
                </a:cubicBezTo>
                <a:cubicBezTo>
                  <a:pt x="129" y="147"/>
                  <a:pt x="129" y="148"/>
                  <a:pt x="128" y="148"/>
                </a:cubicBezTo>
                <a:cubicBezTo>
                  <a:pt x="127" y="149"/>
                  <a:pt x="126" y="149"/>
                  <a:pt x="125" y="150"/>
                </a:cubicBezTo>
                <a:cubicBezTo>
                  <a:pt x="126" y="149"/>
                  <a:pt x="128" y="148"/>
                  <a:pt x="129" y="146"/>
                </a:cubicBezTo>
                <a:close/>
                <a:moveTo>
                  <a:pt x="134" y="157"/>
                </a:moveTo>
                <a:cubicBezTo>
                  <a:pt x="135" y="156"/>
                  <a:pt x="136" y="156"/>
                  <a:pt x="136" y="156"/>
                </a:cubicBezTo>
                <a:cubicBezTo>
                  <a:pt x="134" y="157"/>
                  <a:pt x="133" y="159"/>
                  <a:pt x="131" y="160"/>
                </a:cubicBezTo>
                <a:cubicBezTo>
                  <a:pt x="132" y="159"/>
                  <a:pt x="133" y="158"/>
                  <a:pt x="134" y="157"/>
                </a:cubicBezTo>
                <a:close/>
                <a:moveTo>
                  <a:pt x="133" y="167"/>
                </a:moveTo>
                <a:cubicBezTo>
                  <a:pt x="135" y="165"/>
                  <a:pt x="138" y="163"/>
                  <a:pt x="140" y="162"/>
                </a:cubicBezTo>
                <a:cubicBezTo>
                  <a:pt x="139" y="163"/>
                  <a:pt x="138" y="164"/>
                  <a:pt x="137" y="165"/>
                </a:cubicBezTo>
                <a:cubicBezTo>
                  <a:pt x="136" y="165"/>
                  <a:pt x="135" y="166"/>
                  <a:pt x="134" y="166"/>
                </a:cubicBezTo>
                <a:cubicBezTo>
                  <a:pt x="134" y="167"/>
                  <a:pt x="133" y="167"/>
                  <a:pt x="133" y="167"/>
                </a:cubicBezTo>
                <a:cubicBezTo>
                  <a:pt x="133" y="167"/>
                  <a:pt x="133" y="167"/>
                  <a:pt x="133" y="167"/>
                </a:cubicBezTo>
                <a:close/>
                <a:moveTo>
                  <a:pt x="138" y="160"/>
                </a:moveTo>
                <a:cubicBezTo>
                  <a:pt x="137" y="160"/>
                  <a:pt x="137" y="161"/>
                  <a:pt x="137" y="161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9" y="159"/>
                  <a:pt x="140" y="158"/>
                  <a:pt x="142" y="157"/>
                </a:cubicBezTo>
                <a:cubicBezTo>
                  <a:pt x="142" y="157"/>
                  <a:pt x="142" y="158"/>
                  <a:pt x="142" y="158"/>
                </a:cubicBezTo>
                <a:cubicBezTo>
                  <a:pt x="140" y="159"/>
                  <a:pt x="139" y="160"/>
                  <a:pt x="138" y="160"/>
                </a:cubicBezTo>
                <a:close/>
                <a:moveTo>
                  <a:pt x="143" y="160"/>
                </a:moveTo>
                <a:cubicBezTo>
                  <a:pt x="145" y="159"/>
                  <a:pt x="148" y="158"/>
                  <a:pt x="150" y="157"/>
                </a:cubicBezTo>
                <a:cubicBezTo>
                  <a:pt x="149" y="158"/>
                  <a:pt x="148" y="159"/>
                  <a:pt x="147" y="160"/>
                </a:cubicBezTo>
                <a:cubicBezTo>
                  <a:pt x="145" y="161"/>
                  <a:pt x="143" y="162"/>
                  <a:pt x="141" y="163"/>
                </a:cubicBezTo>
                <a:cubicBezTo>
                  <a:pt x="142" y="162"/>
                  <a:pt x="142" y="161"/>
                  <a:pt x="143" y="160"/>
                </a:cubicBezTo>
                <a:close/>
                <a:moveTo>
                  <a:pt x="147" y="162"/>
                </a:moveTo>
                <a:cubicBezTo>
                  <a:pt x="148" y="161"/>
                  <a:pt x="149" y="161"/>
                  <a:pt x="150" y="160"/>
                </a:cubicBezTo>
                <a:cubicBezTo>
                  <a:pt x="150" y="161"/>
                  <a:pt x="149" y="161"/>
                  <a:pt x="149" y="162"/>
                </a:cubicBezTo>
                <a:cubicBezTo>
                  <a:pt x="148" y="162"/>
                  <a:pt x="147" y="162"/>
                  <a:pt x="146" y="163"/>
                </a:cubicBezTo>
                <a:cubicBezTo>
                  <a:pt x="146" y="162"/>
                  <a:pt x="147" y="162"/>
                  <a:pt x="147" y="162"/>
                </a:cubicBezTo>
                <a:close/>
                <a:moveTo>
                  <a:pt x="150" y="163"/>
                </a:moveTo>
                <a:cubicBezTo>
                  <a:pt x="150" y="163"/>
                  <a:pt x="151" y="163"/>
                  <a:pt x="152" y="162"/>
                </a:cubicBezTo>
                <a:cubicBezTo>
                  <a:pt x="150" y="164"/>
                  <a:pt x="148" y="166"/>
                  <a:pt x="146" y="168"/>
                </a:cubicBezTo>
                <a:cubicBezTo>
                  <a:pt x="147" y="166"/>
                  <a:pt x="148" y="165"/>
                  <a:pt x="150" y="163"/>
                </a:cubicBezTo>
                <a:close/>
                <a:moveTo>
                  <a:pt x="146" y="157"/>
                </a:moveTo>
                <a:cubicBezTo>
                  <a:pt x="146" y="157"/>
                  <a:pt x="146" y="157"/>
                  <a:pt x="146" y="157"/>
                </a:cubicBezTo>
                <a:cubicBezTo>
                  <a:pt x="147" y="156"/>
                  <a:pt x="149" y="155"/>
                  <a:pt x="150" y="153"/>
                </a:cubicBezTo>
                <a:cubicBezTo>
                  <a:pt x="152" y="153"/>
                  <a:pt x="153" y="152"/>
                  <a:pt x="155" y="151"/>
                </a:cubicBezTo>
                <a:cubicBezTo>
                  <a:pt x="155" y="151"/>
                  <a:pt x="155" y="151"/>
                  <a:pt x="156" y="151"/>
                </a:cubicBezTo>
                <a:cubicBezTo>
                  <a:pt x="156" y="152"/>
                  <a:pt x="155" y="152"/>
                  <a:pt x="155" y="152"/>
                </a:cubicBezTo>
                <a:cubicBezTo>
                  <a:pt x="152" y="154"/>
                  <a:pt x="149" y="156"/>
                  <a:pt x="146" y="157"/>
                </a:cubicBezTo>
                <a:close/>
                <a:moveTo>
                  <a:pt x="154" y="158"/>
                </a:moveTo>
                <a:cubicBezTo>
                  <a:pt x="155" y="158"/>
                  <a:pt x="156" y="157"/>
                  <a:pt x="157" y="157"/>
                </a:cubicBezTo>
                <a:cubicBezTo>
                  <a:pt x="157" y="157"/>
                  <a:pt x="156" y="158"/>
                  <a:pt x="155" y="159"/>
                </a:cubicBezTo>
                <a:cubicBezTo>
                  <a:pt x="154" y="159"/>
                  <a:pt x="153" y="160"/>
                  <a:pt x="152" y="160"/>
                </a:cubicBezTo>
                <a:cubicBezTo>
                  <a:pt x="153" y="160"/>
                  <a:pt x="153" y="159"/>
                  <a:pt x="154" y="158"/>
                </a:cubicBezTo>
                <a:close/>
                <a:moveTo>
                  <a:pt x="157" y="155"/>
                </a:moveTo>
                <a:cubicBezTo>
                  <a:pt x="158" y="154"/>
                  <a:pt x="159" y="153"/>
                  <a:pt x="160" y="151"/>
                </a:cubicBezTo>
                <a:cubicBezTo>
                  <a:pt x="162" y="150"/>
                  <a:pt x="164" y="149"/>
                  <a:pt x="166" y="147"/>
                </a:cubicBezTo>
                <a:cubicBezTo>
                  <a:pt x="165" y="149"/>
                  <a:pt x="163" y="151"/>
                  <a:pt x="161" y="153"/>
                </a:cubicBezTo>
                <a:cubicBezTo>
                  <a:pt x="160" y="153"/>
                  <a:pt x="158" y="154"/>
                  <a:pt x="157" y="155"/>
                </a:cubicBezTo>
                <a:close/>
                <a:moveTo>
                  <a:pt x="162" y="154"/>
                </a:moveTo>
                <a:cubicBezTo>
                  <a:pt x="164" y="154"/>
                  <a:pt x="165" y="153"/>
                  <a:pt x="167" y="152"/>
                </a:cubicBezTo>
                <a:cubicBezTo>
                  <a:pt x="167" y="153"/>
                  <a:pt x="167" y="153"/>
                  <a:pt x="167" y="153"/>
                </a:cubicBezTo>
                <a:cubicBezTo>
                  <a:pt x="165" y="154"/>
                  <a:pt x="164" y="155"/>
                  <a:pt x="163" y="156"/>
                </a:cubicBezTo>
                <a:cubicBezTo>
                  <a:pt x="162" y="156"/>
                  <a:pt x="161" y="157"/>
                  <a:pt x="160" y="157"/>
                </a:cubicBezTo>
                <a:cubicBezTo>
                  <a:pt x="161" y="156"/>
                  <a:pt x="162" y="155"/>
                  <a:pt x="162" y="154"/>
                </a:cubicBezTo>
                <a:close/>
                <a:moveTo>
                  <a:pt x="164" y="159"/>
                </a:moveTo>
                <a:cubicBezTo>
                  <a:pt x="165" y="158"/>
                  <a:pt x="166" y="157"/>
                  <a:pt x="167" y="156"/>
                </a:cubicBezTo>
                <a:cubicBezTo>
                  <a:pt x="167" y="156"/>
                  <a:pt x="167" y="156"/>
                  <a:pt x="168" y="156"/>
                </a:cubicBezTo>
                <a:cubicBezTo>
                  <a:pt x="166" y="157"/>
                  <a:pt x="164" y="159"/>
                  <a:pt x="162" y="161"/>
                </a:cubicBezTo>
                <a:cubicBezTo>
                  <a:pt x="163" y="160"/>
                  <a:pt x="163" y="160"/>
                  <a:pt x="164" y="159"/>
                </a:cubicBezTo>
                <a:close/>
                <a:moveTo>
                  <a:pt x="169" y="156"/>
                </a:moveTo>
                <a:cubicBezTo>
                  <a:pt x="168" y="158"/>
                  <a:pt x="166" y="160"/>
                  <a:pt x="165" y="162"/>
                </a:cubicBezTo>
                <a:cubicBezTo>
                  <a:pt x="164" y="162"/>
                  <a:pt x="163" y="162"/>
                  <a:pt x="163" y="163"/>
                </a:cubicBezTo>
                <a:cubicBezTo>
                  <a:pt x="165" y="161"/>
                  <a:pt x="167" y="159"/>
                  <a:pt x="169" y="156"/>
                </a:cubicBezTo>
                <a:close/>
                <a:moveTo>
                  <a:pt x="166" y="151"/>
                </a:moveTo>
                <a:cubicBezTo>
                  <a:pt x="169" y="147"/>
                  <a:pt x="173" y="144"/>
                  <a:pt x="176" y="140"/>
                </a:cubicBezTo>
                <a:cubicBezTo>
                  <a:pt x="177" y="140"/>
                  <a:pt x="177" y="140"/>
                  <a:pt x="178" y="139"/>
                </a:cubicBezTo>
                <a:cubicBezTo>
                  <a:pt x="177" y="140"/>
                  <a:pt x="177" y="140"/>
                  <a:pt x="177" y="141"/>
                </a:cubicBezTo>
                <a:cubicBezTo>
                  <a:pt x="174" y="144"/>
                  <a:pt x="172" y="146"/>
                  <a:pt x="170" y="149"/>
                </a:cubicBezTo>
                <a:cubicBezTo>
                  <a:pt x="168" y="150"/>
                  <a:pt x="167" y="150"/>
                  <a:pt x="166" y="151"/>
                </a:cubicBezTo>
                <a:close/>
                <a:moveTo>
                  <a:pt x="177" y="151"/>
                </a:moveTo>
                <a:cubicBezTo>
                  <a:pt x="175" y="153"/>
                  <a:pt x="174" y="155"/>
                  <a:pt x="172" y="157"/>
                </a:cubicBezTo>
                <a:cubicBezTo>
                  <a:pt x="172" y="157"/>
                  <a:pt x="171" y="157"/>
                  <a:pt x="171" y="158"/>
                </a:cubicBezTo>
                <a:cubicBezTo>
                  <a:pt x="173" y="156"/>
                  <a:pt x="174" y="154"/>
                  <a:pt x="175" y="152"/>
                </a:cubicBezTo>
                <a:cubicBezTo>
                  <a:pt x="176" y="152"/>
                  <a:pt x="177" y="151"/>
                  <a:pt x="177" y="151"/>
                </a:cubicBezTo>
                <a:close/>
                <a:moveTo>
                  <a:pt x="186" y="127"/>
                </a:moveTo>
                <a:cubicBezTo>
                  <a:pt x="186" y="126"/>
                  <a:pt x="187" y="126"/>
                  <a:pt x="187" y="125"/>
                </a:cubicBezTo>
                <a:cubicBezTo>
                  <a:pt x="189" y="124"/>
                  <a:pt x="191" y="123"/>
                  <a:pt x="193" y="122"/>
                </a:cubicBezTo>
                <a:cubicBezTo>
                  <a:pt x="193" y="122"/>
                  <a:pt x="193" y="122"/>
                  <a:pt x="193" y="122"/>
                </a:cubicBezTo>
                <a:cubicBezTo>
                  <a:pt x="191" y="124"/>
                  <a:pt x="188" y="125"/>
                  <a:pt x="186" y="127"/>
                </a:cubicBezTo>
                <a:close/>
                <a:moveTo>
                  <a:pt x="198" y="122"/>
                </a:moveTo>
                <a:cubicBezTo>
                  <a:pt x="198" y="123"/>
                  <a:pt x="197" y="124"/>
                  <a:pt x="196" y="124"/>
                </a:cubicBezTo>
                <a:cubicBezTo>
                  <a:pt x="195" y="125"/>
                  <a:pt x="194" y="126"/>
                  <a:pt x="192" y="127"/>
                </a:cubicBezTo>
                <a:cubicBezTo>
                  <a:pt x="194" y="125"/>
                  <a:pt x="196" y="123"/>
                  <a:pt x="198" y="122"/>
                </a:cubicBezTo>
                <a:close/>
                <a:moveTo>
                  <a:pt x="203" y="120"/>
                </a:moveTo>
                <a:cubicBezTo>
                  <a:pt x="204" y="119"/>
                  <a:pt x="204" y="119"/>
                  <a:pt x="204" y="118"/>
                </a:cubicBezTo>
                <a:cubicBezTo>
                  <a:pt x="205" y="118"/>
                  <a:pt x="205" y="118"/>
                  <a:pt x="206" y="117"/>
                </a:cubicBezTo>
                <a:cubicBezTo>
                  <a:pt x="205" y="118"/>
                  <a:pt x="204" y="119"/>
                  <a:pt x="203" y="120"/>
                </a:cubicBezTo>
                <a:close/>
                <a:moveTo>
                  <a:pt x="207" y="110"/>
                </a:moveTo>
                <a:cubicBezTo>
                  <a:pt x="207" y="110"/>
                  <a:pt x="206" y="110"/>
                  <a:pt x="206" y="110"/>
                </a:cubicBezTo>
                <a:cubicBezTo>
                  <a:pt x="204" y="112"/>
                  <a:pt x="201" y="113"/>
                  <a:pt x="199" y="114"/>
                </a:cubicBezTo>
                <a:cubicBezTo>
                  <a:pt x="198" y="115"/>
                  <a:pt x="197" y="115"/>
                  <a:pt x="197" y="115"/>
                </a:cubicBezTo>
                <a:cubicBezTo>
                  <a:pt x="199" y="114"/>
                  <a:pt x="200" y="113"/>
                  <a:pt x="202" y="112"/>
                </a:cubicBezTo>
                <a:cubicBezTo>
                  <a:pt x="204" y="111"/>
                  <a:pt x="206" y="110"/>
                  <a:pt x="208" y="109"/>
                </a:cubicBezTo>
                <a:cubicBezTo>
                  <a:pt x="208" y="109"/>
                  <a:pt x="207" y="110"/>
                  <a:pt x="207" y="110"/>
                </a:cubicBezTo>
                <a:close/>
                <a:moveTo>
                  <a:pt x="195" y="112"/>
                </a:moveTo>
                <a:cubicBezTo>
                  <a:pt x="194" y="112"/>
                  <a:pt x="194" y="112"/>
                  <a:pt x="193" y="112"/>
                </a:cubicBezTo>
                <a:cubicBezTo>
                  <a:pt x="194" y="112"/>
                  <a:pt x="194" y="111"/>
                  <a:pt x="195" y="110"/>
                </a:cubicBezTo>
                <a:cubicBezTo>
                  <a:pt x="196" y="109"/>
                  <a:pt x="198" y="108"/>
                  <a:pt x="199" y="106"/>
                </a:cubicBezTo>
                <a:cubicBezTo>
                  <a:pt x="199" y="106"/>
                  <a:pt x="199" y="106"/>
                  <a:pt x="199" y="106"/>
                </a:cubicBezTo>
                <a:cubicBezTo>
                  <a:pt x="198" y="108"/>
                  <a:pt x="197" y="110"/>
                  <a:pt x="195" y="112"/>
                </a:cubicBezTo>
                <a:close/>
                <a:moveTo>
                  <a:pt x="193" y="106"/>
                </a:moveTo>
                <a:cubicBezTo>
                  <a:pt x="194" y="106"/>
                  <a:pt x="195" y="105"/>
                  <a:pt x="196" y="104"/>
                </a:cubicBezTo>
                <a:cubicBezTo>
                  <a:pt x="196" y="105"/>
                  <a:pt x="196" y="105"/>
                  <a:pt x="195" y="106"/>
                </a:cubicBezTo>
                <a:cubicBezTo>
                  <a:pt x="195" y="106"/>
                  <a:pt x="194" y="106"/>
                  <a:pt x="193" y="106"/>
                </a:cubicBezTo>
                <a:close/>
                <a:moveTo>
                  <a:pt x="196" y="97"/>
                </a:moveTo>
                <a:cubicBezTo>
                  <a:pt x="196" y="97"/>
                  <a:pt x="195" y="97"/>
                  <a:pt x="195" y="98"/>
                </a:cubicBezTo>
                <a:cubicBezTo>
                  <a:pt x="193" y="98"/>
                  <a:pt x="191" y="99"/>
                  <a:pt x="189" y="100"/>
                </a:cubicBezTo>
                <a:cubicBezTo>
                  <a:pt x="190" y="100"/>
                  <a:pt x="190" y="99"/>
                  <a:pt x="191" y="98"/>
                </a:cubicBezTo>
                <a:cubicBezTo>
                  <a:pt x="193" y="97"/>
                  <a:pt x="195" y="96"/>
                  <a:pt x="197" y="95"/>
                </a:cubicBezTo>
                <a:cubicBezTo>
                  <a:pt x="196" y="96"/>
                  <a:pt x="196" y="97"/>
                  <a:pt x="196" y="97"/>
                </a:cubicBezTo>
                <a:close/>
                <a:moveTo>
                  <a:pt x="195" y="92"/>
                </a:moveTo>
                <a:cubicBezTo>
                  <a:pt x="192" y="94"/>
                  <a:pt x="189" y="95"/>
                  <a:pt x="187" y="97"/>
                </a:cubicBezTo>
                <a:cubicBezTo>
                  <a:pt x="187" y="96"/>
                  <a:pt x="188" y="96"/>
                  <a:pt x="189" y="95"/>
                </a:cubicBezTo>
                <a:cubicBezTo>
                  <a:pt x="191" y="94"/>
                  <a:pt x="193" y="93"/>
                  <a:pt x="196" y="92"/>
                </a:cubicBezTo>
                <a:cubicBezTo>
                  <a:pt x="196" y="92"/>
                  <a:pt x="195" y="92"/>
                  <a:pt x="195" y="92"/>
                </a:cubicBezTo>
                <a:close/>
                <a:moveTo>
                  <a:pt x="190" y="89"/>
                </a:moveTo>
                <a:cubicBezTo>
                  <a:pt x="189" y="90"/>
                  <a:pt x="188" y="90"/>
                  <a:pt x="187" y="91"/>
                </a:cubicBezTo>
                <a:cubicBezTo>
                  <a:pt x="189" y="90"/>
                  <a:pt x="190" y="89"/>
                  <a:pt x="191" y="88"/>
                </a:cubicBezTo>
                <a:lnTo>
                  <a:pt x="190" y="89"/>
                </a:lnTo>
                <a:close/>
                <a:moveTo>
                  <a:pt x="190" y="86"/>
                </a:moveTo>
                <a:cubicBezTo>
                  <a:pt x="189" y="87"/>
                  <a:pt x="187" y="87"/>
                  <a:pt x="186" y="88"/>
                </a:cubicBezTo>
                <a:cubicBezTo>
                  <a:pt x="187" y="87"/>
                  <a:pt x="187" y="86"/>
                  <a:pt x="188" y="86"/>
                </a:cubicBezTo>
                <a:cubicBezTo>
                  <a:pt x="190" y="84"/>
                  <a:pt x="193" y="83"/>
                  <a:pt x="195" y="82"/>
                </a:cubicBezTo>
                <a:cubicBezTo>
                  <a:pt x="195" y="82"/>
                  <a:pt x="195" y="82"/>
                  <a:pt x="195" y="82"/>
                </a:cubicBezTo>
                <a:cubicBezTo>
                  <a:pt x="193" y="84"/>
                  <a:pt x="192" y="85"/>
                  <a:pt x="190" y="86"/>
                </a:cubicBezTo>
                <a:close/>
                <a:moveTo>
                  <a:pt x="195" y="86"/>
                </a:moveTo>
                <a:cubicBezTo>
                  <a:pt x="196" y="85"/>
                  <a:pt x="197" y="85"/>
                  <a:pt x="199" y="84"/>
                </a:cubicBezTo>
                <a:cubicBezTo>
                  <a:pt x="198" y="85"/>
                  <a:pt x="197" y="86"/>
                  <a:pt x="196" y="87"/>
                </a:cubicBezTo>
                <a:cubicBezTo>
                  <a:pt x="195" y="87"/>
                  <a:pt x="195" y="87"/>
                  <a:pt x="194" y="87"/>
                </a:cubicBezTo>
                <a:cubicBezTo>
                  <a:pt x="195" y="87"/>
                  <a:pt x="195" y="87"/>
                  <a:pt x="195" y="86"/>
                </a:cubicBezTo>
                <a:close/>
                <a:moveTo>
                  <a:pt x="187" y="80"/>
                </a:moveTo>
                <a:cubicBezTo>
                  <a:pt x="185" y="81"/>
                  <a:pt x="182" y="82"/>
                  <a:pt x="179" y="83"/>
                </a:cubicBezTo>
                <a:cubicBezTo>
                  <a:pt x="179" y="82"/>
                  <a:pt x="179" y="82"/>
                  <a:pt x="179" y="82"/>
                </a:cubicBezTo>
                <a:cubicBezTo>
                  <a:pt x="182" y="81"/>
                  <a:pt x="184" y="80"/>
                  <a:pt x="187" y="79"/>
                </a:cubicBezTo>
                <a:cubicBezTo>
                  <a:pt x="189" y="78"/>
                  <a:pt x="191" y="77"/>
                  <a:pt x="192" y="76"/>
                </a:cubicBezTo>
                <a:cubicBezTo>
                  <a:pt x="191" y="78"/>
                  <a:pt x="189" y="79"/>
                  <a:pt x="187" y="80"/>
                </a:cubicBezTo>
                <a:close/>
                <a:moveTo>
                  <a:pt x="179" y="85"/>
                </a:moveTo>
                <a:cubicBezTo>
                  <a:pt x="178" y="85"/>
                  <a:pt x="177" y="86"/>
                  <a:pt x="177" y="86"/>
                </a:cubicBezTo>
                <a:cubicBezTo>
                  <a:pt x="177" y="86"/>
                  <a:pt x="177" y="85"/>
                  <a:pt x="177" y="85"/>
                </a:cubicBezTo>
                <a:cubicBezTo>
                  <a:pt x="178" y="85"/>
                  <a:pt x="179" y="85"/>
                  <a:pt x="179" y="85"/>
                </a:cubicBezTo>
                <a:close/>
                <a:moveTo>
                  <a:pt x="175" y="84"/>
                </a:moveTo>
                <a:cubicBezTo>
                  <a:pt x="174" y="84"/>
                  <a:pt x="172" y="84"/>
                  <a:pt x="171" y="85"/>
                </a:cubicBezTo>
                <a:cubicBezTo>
                  <a:pt x="171" y="84"/>
                  <a:pt x="172" y="84"/>
                  <a:pt x="173" y="83"/>
                </a:cubicBezTo>
                <a:cubicBezTo>
                  <a:pt x="174" y="83"/>
                  <a:pt x="175" y="83"/>
                  <a:pt x="177" y="82"/>
                </a:cubicBezTo>
                <a:cubicBezTo>
                  <a:pt x="176" y="83"/>
                  <a:pt x="176" y="83"/>
                  <a:pt x="175" y="84"/>
                </a:cubicBezTo>
                <a:close/>
                <a:moveTo>
                  <a:pt x="172" y="81"/>
                </a:moveTo>
                <a:cubicBezTo>
                  <a:pt x="172" y="81"/>
                  <a:pt x="172" y="81"/>
                  <a:pt x="171" y="82"/>
                </a:cubicBezTo>
                <a:cubicBezTo>
                  <a:pt x="172" y="81"/>
                  <a:pt x="173" y="80"/>
                  <a:pt x="174" y="79"/>
                </a:cubicBezTo>
                <a:cubicBezTo>
                  <a:pt x="174" y="79"/>
                  <a:pt x="174" y="79"/>
                  <a:pt x="174" y="79"/>
                </a:cubicBezTo>
                <a:cubicBezTo>
                  <a:pt x="176" y="78"/>
                  <a:pt x="178" y="78"/>
                  <a:pt x="179" y="77"/>
                </a:cubicBezTo>
                <a:cubicBezTo>
                  <a:pt x="177" y="78"/>
                  <a:pt x="174" y="80"/>
                  <a:pt x="172" y="81"/>
                </a:cubicBezTo>
                <a:close/>
                <a:moveTo>
                  <a:pt x="177" y="74"/>
                </a:moveTo>
                <a:cubicBezTo>
                  <a:pt x="175" y="75"/>
                  <a:pt x="173" y="76"/>
                  <a:pt x="171" y="77"/>
                </a:cubicBezTo>
                <a:cubicBezTo>
                  <a:pt x="171" y="76"/>
                  <a:pt x="170" y="76"/>
                  <a:pt x="170" y="76"/>
                </a:cubicBezTo>
                <a:cubicBezTo>
                  <a:pt x="171" y="75"/>
                  <a:pt x="172" y="75"/>
                  <a:pt x="173" y="74"/>
                </a:cubicBezTo>
                <a:cubicBezTo>
                  <a:pt x="176" y="73"/>
                  <a:pt x="178" y="72"/>
                  <a:pt x="180" y="72"/>
                </a:cubicBezTo>
                <a:cubicBezTo>
                  <a:pt x="179" y="73"/>
                  <a:pt x="178" y="73"/>
                  <a:pt x="177" y="74"/>
                </a:cubicBezTo>
                <a:close/>
                <a:moveTo>
                  <a:pt x="172" y="86"/>
                </a:moveTo>
                <a:cubicBezTo>
                  <a:pt x="164" y="94"/>
                  <a:pt x="155" y="102"/>
                  <a:pt x="147" y="110"/>
                </a:cubicBezTo>
                <a:cubicBezTo>
                  <a:pt x="143" y="112"/>
                  <a:pt x="139" y="114"/>
                  <a:pt x="135" y="116"/>
                </a:cubicBezTo>
                <a:cubicBezTo>
                  <a:pt x="137" y="114"/>
                  <a:pt x="139" y="112"/>
                  <a:pt x="141" y="110"/>
                </a:cubicBezTo>
                <a:cubicBezTo>
                  <a:pt x="147" y="104"/>
                  <a:pt x="154" y="99"/>
                  <a:pt x="160" y="93"/>
                </a:cubicBezTo>
                <a:cubicBezTo>
                  <a:pt x="162" y="91"/>
                  <a:pt x="164" y="88"/>
                  <a:pt x="167" y="86"/>
                </a:cubicBezTo>
                <a:cubicBezTo>
                  <a:pt x="167" y="87"/>
                  <a:pt x="167" y="87"/>
                  <a:pt x="167" y="87"/>
                </a:cubicBezTo>
                <a:cubicBezTo>
                  <a:pt x="169" y="87"/>
                  <a:pt x="171" y="86"/>
                  <a:pt x="172" y="86"/>
                </a:cubicBezTo>
                <a:close/>
                <a:moveTo>
                  <a:pt x="168" y="82"/>
                </a:moveTo>
                <a:cubicBezTo>
                  <a:pt x="167" y="82"/>
                  <a:pt x="167" y="83"/>
                  <a:pt x="167" y="83"/>
                </a:cubicBezTo>
                <a:cubicBezTo>
                  <a:pt x="160" y="90"/>
                  <a:pt x="152" y="97"/>
                  <a:pt x="145" y="104"/>
                </a:cubicBezTo>
                <a:cubicBezTo>
                  <a:pt x="152" y="97"/>
                  <a:pt x="160" y="89"/>
                  <a:pt x="167" y="81"/>
                </a:cubicBezTo>
                <a:cubicBezTo>
                  <a:pt x="168" y="81"/>
                  <a:pt x="168" y="81"/>
                  <a:pt x="169" y="81"/>
                </a:cubicBezTo>
                <a:cubicBezTo>
                  <a:pt x="168" y="81"/>
                  <a:pt x="168" y="81"/>
                  <a:pt x="168" y="82"/>
                </a:cubicBezTo>
                <a:close/>
                <a:moveTo>
                  <a:pt x="167" y="72"/>
                </a:moveTo>
                <a:cubicBezTo>
                  <a:pt x="166" y="73"/>
                  <a:pt x="166" y="73"/>
                  <a:pt x="165" y="74"/>
                </a:cubicBezTo>
                <a:cubicBezTo>
                  <a:pt x="165" y="74"/>
                  <a:pt x="164" y="74"/>
                  <a:pt x="164" y="74"/>
                </a:cubicBezTo>
                <a:cubicBezTo>
                  <a:pt x="164" y="74"/>
                  <a:pt x="164" y="75"/>
                  <a:pt x="163" y="75"/>
                </a:cubicBezTo>
                <a:cubicBezTo>
                  <a:pt x="164" y="74"/>
                  <a:pt x="164" y="73"/>
                  <a:pt x="165" y="73"/>
                </a:cubicBezTo>
                <a:cubicBezTo>
                  <a:pt x="166" y="72"/>
                  <a:pt x="167" y="72"/>
                  <a:pt x="167" y="72"/>
                </a:cubicBezTo>
                <a:cubicBezTo>
                  <a:pt x="167" y="72"/>
                  <a:pt x="167" y="72"/>
                  <a:pt x="167" y="72"/>
                </a:cubicBezTo>
                <a:close/>
                <a:moveTo>
                  <a:pt x="164" y="82"/>
                </a:moveTo>
                <a:cubicBezTo>
                  <a:pt x="159" y="87"/>
                  <a:pt x="155" y="91"/>
                  <a:pt x="150" y="96"/>
                </a:cubicBezTo>
                <a:cubicBezTo>
                  <a:pt x="150" y="96"/>
                  <a:pt x="150" y="96"/>
                  <a:pt x="150" y="96"/>
                </a:cubicBezTo>
                <a:cubicBezTo>
                  <a:pt x="147" y="97"/>
                  <a:pt x="145" y="99"/>
                  <a:pt x="142" y="100"/>
                </a:cubicBezTo>
                <a:cubicBezTo>
                  <a:pt x="146" y="97"/>
                  <a:pt x="149" y="93"/>
                  <a:pt x="152" y="90"/>
                </a:cubicBezTo>
                <a:cubicBezTo>
                  <a:pt x="155" y="87"/>
                  <a:pt x="159" y="85"/>
                  <a:pt x="163" y="82"/>
                </a:cubicBezTo>
                <a:cubicBezTo>
                  <a:pt x="163" y="82"/>
                  <a:pt x="163" y="82"/>
                  <a:pt x="164" y="82"/>
                </a:cubicBezTo>
                <a:close/>
                <a:moveTo>
                  <a:pt x="159" y="78"/>
                </a:moveTo>
                <a:cubicBezTo>
                  <a:pt x="158" y="78"/>
                  <a:pt x="158" y="79"/>
                  <a:pt x="158" y="79"/>
                </a:cubicBezTo>
                <a:cubicBezTo>
                  <a:pt x="157" y="79"/>
                  <a:pt x="157" y="80"/>
                  <a:pt x="157" y="80"/>
                </a:cubicBezTo>
                <a:cubicBezTo>
                  <a:pt x="157" y="80"/>
                  <a:pt x="157" y="80"/>
                  <a:pt x="157" y="81"/>
                </a:cubicBezTo>
                <a:cubicBezTo>
                  <a:pt x="151" y="86"/>
                  <a:pt x="146" y="91"/>
                  <a:pt x="140" y="96"/>
                </a:cubicBezTo>
                <a:cubicBezTo>
                  <a:pt x="136" y="99"/>
                  <a:pt x="133" y="102"/>
                  <a:pt x="129" y="105"/>
                </a:cubicBezTo>
                <a:cubicBezTo>
                  <a:pt x="126" y="108"/>
                  <a:pt x="122" y="111"/>
                  <a:pt x="118" y="113"/>
                </a:cubicBezTo>
                <a:cubicBezTo>
                  <a:pt x="120" y="112"/>
                  <a:pt x="121" y="110"/>
                  <a:pt x="123" y="109"/>
                </a:cubicBezTo>
                <a:cubicBezTo>
                  <a:pt x="130" y="103"/>
                  <a:pt x="136" y="97"/>
                  <a:pt x="142" y="90"/>
                </a:cubicBezTo>
                <a:cubicBezTo>
                  <a:pt x="143" y="90"/>
                  <a:pt x="143" y="90"/>
                  <a:pt x="143" y="90"/>
                </a:cubicBezTo>
                <a:cubicBezTo>
                  <a:pt x="147" y="85"/>
                  <a:pt x="152" y="81"/>
                  <a:pt x="158" y="77"/>
                </a:cubicBezTo>
                <a:cubicBezTo>
                  <a:pt x="158" y="77"/>
                  <a:pt x="159" y="77"/>
                  <a:pt x="159" y="77"/>
                </a:cubicBezTo>
                <a:cubicBezTo>
                  <a:pt x="159" y="78"/>
                  <a:pt x="159" y="78"/>
                  <a:pt x="159" y="78"/>
                </a:cubicBezTo>
                <a:close/>
                <a:moveTo>
                  <a:pt x="153" y="77"/>
                </a:moveTo>
                <a:cubicBezTo>
                  <a:pt x="153" y="77"/>
                  <a:pt x="153" y="77"/>
                  <a:pt x="153" y="77"/>
                </a:cubicBezTo>
                <a:cubicBezTo>
                  <a:pt x="149" y="81"/>
                  <a:pt x="145" y="84"/>
                  <a:pt x="141" y="87"/>
                </a:cubicBezTo>
                <a:cubicBezTo>
                  <a:pt x="142" y="85"/>
                  <a:pt x="143" y="84"/>
                  <a:pt x="144" y="83"/>
                </a:cubicBezTo>
                <a:cubicBezTo>
                  <a:pt x="144" y="82"/>
                  <a:pt x="144" y="82"/>
                  <a:pt x="143" y="82"/>
                </a:cubicBezTo>
                <a:cubicBezTo>
                  <a:pt x="142" y="82"/>
                  <a:pt x="141" y="82"/>
                  <a:pt x="140" y="82"/>
                </a:cubicBezTo>
                <a:cubicBezTo>
                  <a:pt x="142" y="79"/>
                  <a:pt x="145" y="77"/>
                  <a:pt x="148" y="74"/>
                </a:cubicBezTo>
                <a:cubicBezTo>
                  <a:pt x="148" y="75"/>
                  <a:pt x="149" y="75"/>
                  <a:pt x="149" y="75"/>
                </a:cubicBezTo>
                <a:cubicBezTo>
                  <a:pt x="151" y="75"/>
                  <a:pt x="152" y="75"/>
                  <a:pt x="154" y="75"/>
                </a:cubicBezTo>
                <a:cubicBezTo>
                  <a:pt x="154" y="75"/>
                  <a:pt x="153" y="75"/>
                  <a:pt x="153" y="76"/>
                </a:cubicBezTo>
                <a:cubicBezTo>
                  <a:pt x="152" y="76"/>
                  <a:pt x="152" y="77"/>
                  <a:pt x="153" y="77"/>
                </a:cubicBezTo>
                <a:close/>
                <a:moveTo>
                  <a:pt x="138" y="78"/>
                </a:moveTo>
                <a:cubicBezTo>
                  <a:pt x="139" y="77"/>
                  <a:pt x="140" y="76"/>
                  <a:pt x="141" y="75"/>
                </a:cubicBezTo>
                <a:cubicBezTo>
                  <a:pt x="142" y="75"/>
                  <a:pt x="142" y="75"/>
                  <a:pt x="143" y="75"/>
                </a:cubicBezTo>
                <a:cubicBezTo>
                  <a:pt x="141" y="76"/>
                  <a:pt x="140" y="77"/>
                  <a:pt x="138" y="78"/>
                </a:cubicBezTo>
                <a:close/>
                <a:moveTo>
                  <a:pt x="138" y="74"/>
                </a:moveTo>
                <a:cubicBezTo>
                  <a:pt x="137" y="74"/>
                  <a:pt x="137" y="74"/>
                  <a:pt x="136" y="74"/>
                </a:cubicBezTo>
                <a:cubicBezTo>
                  <a:pt x="138" y="73"/>
                  <a:pt x="140" y="72"/>
                  <a:pt x="142" y="70"/>
                </a:cubicBezTo>
                <a:cubicBezTo>
                  <a:pt x="141" y="72"/>
                  <a:pt x="139" y="73"/>
                  <a:pt x="138" y="74"/>
                </a:cubicBezTo>
                <a:close/>
                <a:moveTo>
                  <a:pt x="139" y="76"/>
                </a:moveTo>
                <a:cubicBezTo>
                  <a:pt x="138" y="77"/>
                  <a:pt x="136" y="78"/>
                  <a:pt x="135" y="80"/>
                </a:cubicBezTo>
                <a:cubicBezTo>
                  <a:pt x="134" y="81"/>
                  <a:pt x="133" y="82"/>
                  <a:pt x="131" y="83"/>
                </a:cubicBezTo>
                <a:cubicBezTo>
                  <a:pt x="130" y="84"/>
                  <a:pt x="129" y="84"/>
                  <a:pt x="129" y="84"/>
                </a:cubicBezTo>
                <a:cubicBezTo>
                  <a:pt x="129" y="84"/>
                  <a:pt x="130" y="83"/>
                  <a:pt x="131" y="82"/>
                </a:cubicBezTo>
                <a:cubicBezTo>
                  <a:pt x="133" y="80"/>
                  <a:pt x="136" y="78"/>
                  <a:pt x="139" y="76"/>
                </a:cubicBezTo>
                <a:close/>
                <a:moveTo>
                  <a:pt x="127" y="87"/>
                </a:moveTo>
                <a:cubicBezTo>
                  <a:pt x="125" y="89"/>
                  <a:pt x="122" y="91"/>
                  <a:pt x="120" y="92"/>
                </a:cubicBezTo>
                <a:cubicBezTo>
                  <a:pt x="121" y="91"/>
                  <a:pt x="123" y="90"/>
                  <a:pt x="124" y="88"/>
                </a:cubicBezTo>
                <a:cubicBezTo>
                  <a:pt x="125" y="88"/>
                  <a:pt x="126" y="87"/>
                  <a:pt x="127" y="87"/>
                </a:cubicBezTo>
                <a:close/>
                <a:moveTo>
                  <a:pt x="127" y="78"/>
                </a:moveTo>
                <a:cubicBezTo>
                  <a:pt x="124" y="81"/>
                  <a:pt x="121" y="84"/>
                  <a:pt x="118" y="87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21" y="82"/>
                  <a:pt x="126" y="77"/>
                  <a:pt x="130" y="72"/>
                </a:cubicBezTo>
                <a:cubicBezTo>
                  <a:pt x="129" y="74"/>
                  <a:pt x="128" y="76"/>
                  <a:pt x="127" y="78"/>
                </a:cubicBezTo>
                <a:close/>
                <a:moveTo>
                  <a:pt x="120" y="87"/>
                </a:moveTo>
                <a:cubicBezTo>
                  <a:pt x="118" y="88"/>
                  <a:pt x="117" y="90"/>
                  <a:pt x="115" y="92"/>
                </a:cubicBezTo>
                <a:cubicBezTo>
                  <a:pt x="114" y="92"/>
                  <a:pt x="114" y="93"/>
                  <a:pt x="113" y="93"/>
                </a:cubicBezTo>
                <a:cubicBezTo>
                  <a:pt x="114" y="92"/>
                  <a:pt x="115" y="91"/>
                  <a:pt x="116" y="90"/>
                </a:cubicBezTo>
                <a:cubicBezTo>
                  <a:pt x="117" y="89"/>
                  <a:pt x="119" y="88"/>
                  <a:pt x="120" y="87"/>
                </a:cubicBezTo>
                <a:close/>
                <a:moveTo>
                  <a:pt x="128" y="89"/>
                </a:moveTo>
                <a:cubicBezTo>
                  <a:pt x="130" y="87"/>
                  <a:pt x="132" y="86"/>
                  <a:pt x="133" y="84"/>
                </a:cubicBezTo>
                <a:cubicBezTo>
                  <a:pt x="134" y="84"/>
                  <a:pt x="134" y="84"/>
                  <a:pt x="134" y="84"/>
                </a:cubicBezTo>
                <a:cubicBezTo>
                  <a:pt x="125" y="92"/>
                  <a:pt x="117" y="100"/>
                  <a:pt x="108" y="108"/>
                </a:cubicBezTo>
                <a:cubicBezTo>
                  <a:pt x="107" y="109"/>
                  <a:pt x="106" y="110"/>
                  <a:pt x="105" y="110"/>
                </a:cubicBezTo>
                <a:cubicBezTo>
                  <a:pt x="108" y="108"/>
                  <a:pt x="110" y="105"/>
                  <a:pt x="112" y="102"/>
                </a:cubicBezTo>
                <a:cubicBezTo>
                  <a:pt x="117" y="98"/>
                  <a:pt x="123" y="93"/>
                  <a:pt x="128" y="89"/>
                </a:cubicBezTo>
                <a:close/>
                <a:moveTo>
                  <a:pt x="99" y="116"/>
                </a:moveTo>
                <a:cubicBezTo>
                  <a:pt x="98" y="116"/>
                  <a:pt x="98" y="116"/>
                  <a:pt x="97" y="117"/>
                </a:cubicBezTo>
                <a:cubicBezTo>
                  <a:pt x="97" y="117"/>
                  <a:pt x="96" y="117"/>
                  <a:pt x="95" y="116"/>
                </a:cubicBezTo>
                <a:cubicBezTo>
                  <a:pt x="96" y="115"/>
                  <a:pt x="97" y="113"/>
                  <a:pt x="98" y="112"/>
                </a:cubicBezTo>
                <a:cubicBezTo>
                  <a:pt x="101" y="110"/>
                  <a:pt x="104" y="108"/>
                  <a:pt x="107" y="106"/>
                </a:cubicBezTo>
                <a:cubicBezTo>
                  <a:pt x="104" y="109"/>
                  <a:pt x="102" y="112"/>
                  <a:pt x="99" y="116"/>
                </a:cubicBezTo>
                <a:close/>
                <a:moveTo>
                  <a:pt x="99" y="107"/>
                </a:moveTo>
                <a:cubicBezTo>
                  <a:pt x="96" y="110"/>
                  <a:pt x="93" y="113"/>
                  <a:pt x="89" y="116"/>
                </a:cubicBezTo>
                <a:cubicBezTo>
                  <a:pt x="89" y="116"/>
                  <a:pt x="89" y="116"/>
                  <a:pt x="88" y="116"/>
                </a:cubicBezTo>
                <a:cubicBezTo>
                  <a:pt x="89" y="115"/>
                  <a:pt x="90" y="114"/>
                  <a:pt x="91" y="114"/>
                </a:cubicBezTo>
                <a:cubicBezTo>
                  <a:pt x="93" y="111"/>
                  <a:pt x="95" y="109"/>
                  <a:pt x="98" y="107"/>
                </a:cubicBezTo>
                <a:cubicBezTo>
                  <a:pt x="99" y="105"/>
                  <a:pt x="101" y="104"/>
                  <a:pt x="103" y="103"/>
                </a:cubicBezTo>
                <a:cubicBezTo>
                  <a:pt x="102" y="104"/>
                  <a:pt x="100" y="106"/>
                  <a:pt x="99" y="107"/>
                </a:cubicBezTo>
                <a:close/>
                <a:moveTo>
                  <a:pt x="84" y="115"/>
                </a:moveTo>
                <a:cubicBezTo>
                  <a:pt x="83" y="116"/>
                  <a:pt x="83" y="116"/>
                  <a:pt x="82" y="116"/>
                </a:cubicBezTo>
                <a:cubicBezTo>
                  <a:pt x="84" y="113"/>
                  <a:pt x="87" y="110"/>
                  <a:pt x="89" y="107"/>
                </a:cubicBezTo>
                <a:cubicBezTo>
                  <a:pt x="87" y="110"/>
                  <a:pt x="85" y="112"/>
                  <a:pt x="84" y="115"/>
                </a:cubicBezTo>
                <a:close/>
                <a:moveTo>
                  <a:pt x="56" y="130"/>
                </a:moveTo>
                <a:cubicBezTo>
                  <a:pt x="55" y="127"/>
                  <a:pt x="55" y="125"/>
                  <a:pt x="54" y="123"/>
                </a:cubicBezTo>
                <a:cubicBezTo>
                  <a:pt x="54" y="122"/>
                  <a:pt x="55" y="122"/>
                  <a:pt x="55" y="122"/>
                </a:cubicBezTo>
                <a:cubicBezTo>
                  <a:pt x="55" y="122"/>
                  <a:pt x="55" y="122"/>
                  <a:pt x="55" y="121"/>
                </a:cubicBezTo>
                <a:cubicBezTo>
                  <a:pt x="56" y="123"/>
                  <a:pt x="57" y="125"/>
                  <a:pt x="58" y="127"/>
                </a:cubicBezTo>
                <a:cubicBezTo>
                  <a:pt x="57" y="128"/>
                  <a:pt x="57" y="129"/>
                  <a:pt x="56" y="130"/>
                </a:cubicBezTo>
                <a:close/>
                <a:moveTo>
                  <a:pt x="58" y="146"/>
                </a:moveTo>
                <a:cubicBezTo>
                  <a:pt x="58" y="145"/>
                  <a:pt x="58" y="145"/>
                  <a:pt x="59" y="145"/>
                </a:cubicBezTo>
                <a:cubicBezTo>
                  <a:pt x="59" y="145"/>
                  <a:pt x="59" y="145"/>
                  <a:pt x="59" y="146"/>
                </a:cubicBezTo>
                <a:cubicBezTo>
                  <a:pt x="58" y="146"/>
                  <a:pt x="58" y="147"/>
                  <a:pt x="58" y="148"/>
                </a:cubicBezTo>
                <a:cubicBezTo>
                  <a:pt x="57" y="148"/>
                  <a:pt x="57" y="147"/>
                  <a:pt x="57" y="147"/>
                </a:cubicBezTo>
                <a:cubicBezTo>
                  <a:pt x="57" y="146"/>
                  <a:pt x="58" y="146"/>
                  <a:pt x="58" y="146"/>
                </a:cubicBezTo>
                <a:close/>
                <a:moveTo>
                  <a:pt x="56" y="142"/>
                </a:moveTo>
                <a:cubicBezTo>
                  <a:pt x="56" y="141"/>
                  <a:pt x="55" y="140"/>
                  <a:pt x="55" y="139"/>
                </a:cubicBezTo>
                <a:cubicBezTo>
                  <a:pt x="55" y="139"/>
                  <a:pt x="56" y="138"/>
                  <a:pt x="56" y="138"/>
                </a:cubicBezTo>
                <a:cubicBezTo>
                  <a:pt x="56" y="139"/>
                  <a:pt x="57" y="140"/>
                  <a:pt x="57" y="140"/>
                </a:cubicBezTo>
                <a:cubicBezTo>
                  <a:pt x="57" y="141"/>
                  <a:pt x="56" y="142"/>
                  <a:pt x="56" y="142"/>
                </a:cubicBezTo>
                <a:close/>
                <a:moveTo>
                  <a:pt x="56" y="160"/>
                </a:moveTo>
                <a:cubicBezTo>
                  <a:pt x="56" y="161"/>
                  <a:pt x="56" y="161"/>
                  <a:pt x="56" y="161"/>
                </a:cubicBezTo>
                <a:cubicBezTo>
                  <a:pt x="56" y="162"/>
                  <a:pt x="55" y="162"/>
                  <a:pt x="55" y="162"/>
                </a:cubicBezTo>
                <a:cubicBezTo>
                  <a:pt x="55" y="162"/>
                  <a:pt x="55" y="161"/>
                  <a:pt x="55" y="161"/>
                </a:cubicBezTo>
                <a:cubicBezTo>
                  <a:pt x="55" y="161"/>
                  <a:pt x="56" y="161"/>
                  <a:pt x="56" y="160"/>
                </a:cubicBezTo>
                <a:close/>
                <a:moveTo>
                  <a:pt x="55" y="103"/>
                </a:moveTo>
                <a:cubicBezTo>
                  <a:pt x="55" y="103"/>
                  <a:pt x="55" y="103"/>
                  <a:pt x="54" y="103"/>
                </a:cubicBezTo>
                <a:cubicBezTo>
                  <a:pt x="54" y="102"/>
                  <a:pt x="54" y="101"/>
                  <a:pt x="54" y="101"/>
                </a:cubicBezTo>
                <a:cubicBezTo>
                  <a:pt x="55" y="100"/>
                  <a:pt x="55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5" y="100"/>
                  <a:pt x="55" y="100"/>
                </a:cubicBezTo>
                <a:cubicBezTo>
                  <a:pt x="55" y="101"/>
                  <a:pt x="55" y="102"/>
                  <a:pt x="56" y="101"/>
                </a:cubicBezTo>
                <a:cubicBezTo>
                  <a:pt x="56" y="101"/>
                  <a:pt x="56" y="101"/>
                  <a:pt x="57" y="101"/>
                </a:cubicBezTo>
                <a:cubicBezTo>
                  <a:pt x="57" y="101"/>
                  <a:pt x="57" y="101"/>
                  <a:pt x="57" y="101"/>
                </a:cubicBezTo>
                <a:cubicBezTo>
                  <a:pt x="56" y="102"/>
                  <a:pt x="55" y="103"/>
                  <a:pt x="55" y="103"/>
                </a:cubicBezTo>
                <a:close/>
                <a:moveTo>
                  <a:pt x="53" y="134"/>
                </a:moveTo>
                <a:cubicBezTo>
                  <a:pt x="53" y="131"/>
                  <a:pt x="52" y="129"/>
                  <a:pt x="51" y="127"/>
                </a:cubicBezTo>
                <a:cubicBezTo>
                  <a:pt x="51" y="127"/>
                  <a:pt x="51" y="126"/>
                  <a:pt x="52" y="126"/>
                </a:cubicBezTo>
                <a:cubicBezTo>
                  <a:pt x="52" y="128"/>
                  <a:pt x="53" y="130"/>
                  <a:pt x="54" y="132"/>
                </a:cubicBezTo>
                <a:cubicBezTo>
                  <a:pt x="54" y="133"/>
                  <a:pt x="54" y="133"/>
                  <a:pt x="53" y="134"/>
                </a:cubicBezTo>
                <a:close/>
                <a:moveTo>
                  <a:pt x="53" y="146"/>
                </a:moveTo>
                <a:cubicBezTo>
                  <a:pt x="53" y="146"/>
                  <a:pt x="53" y="147"/>
                  <a:pt x="53" y="147"/>
                </a:cubicBezTo>
                <a:cubicBezTo>
                  <a:pt x="53" y="146"/>
                  <a:pt x="52" y="145"/>
                  <a:pt x="52" y="144"/>
                </a:cubicBezTo>
                <a:cubicBezTo>
                  <a:pt x="52" y="144"/>
                  <a:pt x="52" y="144"/>
                  <a:pt x="52" y="143"/>
                </a:cubicBezTo>
                <a:cubicBezTo>
                  <a:pt x="53" y="144"/>
                  <a:pt x="53" y="145"/>
                  <a:pt x="53" y="146"/>
                </a:cubicBezTo>
                <a:close/>
                <a:moveTo>
                  <a:pt x="51" y="90"/>
                </a:moveTo>
                <a:cubicBezTo>
                  <a:pt x="51" y="90"/>
                  <a:pt x="51" y="91"/>
                  <a:pt x="50" y="91"/>
                </a:cubicBezTo>
                <a:cubicBezTo>
                  <a:pt x="50" y="92"/>
                  <a:pt x="49" y="92"/>
                  <a:pt x="49" y="92"/>
                </a:cubicBezTo>
                <a:cubicBezTo>
                  <a:pt x="50" y="92"/>
                  <a:pt x="50" y="91"/>
                  <a:pt x="51" y="90"/>
                </a:cubicBezTo>
                <a:close/>
                <a:moveTo>
                  <a:pt x="50" y="88"/>
                </a:moveTo>
                <a:cubicBezTo>
                  <a:pt x="51" y="87"/>
                  <a:pt x="51" y="86"/>
                  <a:pt x="52" y="85"/>
                </a:cubicBezTo>
                <a:cubicBezTo>
                  <a:pt x="52" y="85"/>
                  <a:pt x="53" y="84"/>
                  <a:pt x="53" y="84"/>
                </a:cubicBezTo>
                <a:cubicBezTo>
                  <a:pt x="53" y="85"/>
                  <a:pt x="53" y="85"/>
                  <a:pt x="52" y="86"/>
                </a:cubicBezTo>
                <a:cubicBezTo>
                  <a:pt x="52" y="87"/>
                  <a:pt x="51" y="88"/>
                  <a:pt x="50" y="88"/>
                </a:cubicBezTo>
                <a:close/>
                <a:moveTo>
                  <a:pt x="51" y="107"/>
                </a:moveTo>
                <a:cubicBezTo>
                  <a:pt x="50" y="108"/>
                  <a:pt x="48" y="109"/>
                  <a:pt x="47" y="109"/>
                </a:cubicBezTo>
                <a:cubicBezTo>
                  <a:pt x="47" y="109"/>
                  <a:pt x="47" y="109"/>
                  <a:pt x="47" y="109"/>
                </a:cubicBezTo>
                <a:cubicBezTo>
                  <a:pt x="48" y="108"/>
                  <a:pt x="49" y="106"/>
                  <a:pt x="50" y="105"/>
                </a:cubicBezTo>
                <a:cubicBezTo>
                  <a:pt x="50" y="106"/>
                  <a:pt x="51" y="106"/>
                  <a:pt x="51" y="107"/>
                </a:cubicBezTo>
                <a:close/>
                <a:moveTo>
                  <a:pt x="50" y="110"/>
                </a:moveTo>
                <a:cubicBezTo>
                  <a:pt x="49" y="111"/>
                  <a:pt x="49" y="111"/>
                  <a:pt x="48" y="112"/>
                </a:cubicBezTo>
                <a:cubicBezTo>
                  <a:pt x="48" y="112"/>
                  <a:pt x="48" y="111"/>
                  <a:pt x="48" y="111"/>
                </a:cubicBezTo>
                <a:cubicBezTo>
                  <a:pt x="48" y="111"/>
                  <a:pt x="49" y="110"/>
                  <a:pt x="50" y="110"/>
                </a:cubicBezTo>
                <a:close/>
                <a:moveTo>
                  <a:pt x="51" y="110"/>
                </a:moveTo>
                <a:cubicBezTo>
                  <a:pt x="51" y="111"/>
                  <a:pt x="51" y="112"/>
                  <a:pt x="51" y="112"/>
                </a:cubicBezTo>
                <a:cubicBezTo>
                  <a:pt x="51" y="113"/>
                  <a:pt x="50" y="113"/>
                  <a:pt x="49" y="114"/>
                </a:cubicBezTo>
                <a:cubicBezTo>
                  <a:pt x="50" y="113"/>
                  <a:pt x="51" y="112"/>
                  <a:pt x="51" y="110"/>
                </a:cubicBezTo>
                <a:close/>
                <a:moveTo>
                  <a:pt x="54" y="110"/>
                </a:moveTo>
                <a:cubicBezTo>
                  <a:pt x="54" y="110"/>
                  <a:pt x="54" y="110"/>
                  <a:pt x="54" y="110"/>
                </a:cubicBezTo>
                <a:cubicBezTo>
                  <a:pt x="53" y="110"/>
                  <a:pt x="53" y="110"/>
                  <a:pt x="53" y="109"/>
                </a:cubicBezTo>
                <a:cubicBezTo>
                  <a:pt x="53" y="109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4" y="108"/>
                  <a:pt x="54" y="109"/>
                  <a:pt x="54" y="110"/>
                </a:cubicBezTo>
                <a:close/>
                <a:moveTo>
                  <a:pt x="54" y="87"/>
                </a:moveTo>
                <a:cubicBezTo>
                  <a:pt x="54" y="87"/>
                  <a:pt x="54" y="87"/>
                  <a:pt x="54" y="87"/>
                </a:cubicBezTo>
                <a:cubicBezTo>
                  <a:pt x="55" y="86"/>
                  <a:pt x="55" y="86"/>
                  <a:pt x="56" y="85"/>
                </a:cubicBezTo>
                <a:cubicBezTo>
                  <a:pt x="55" y="86"/>
                  <a:pt x="55" y="87"/>
                  <a:pt x="54" y="88"/>
                </a:cubicBezTo>
                <a:cubicBezTo>
                  <a:pt x="54" y="88"/>
                  <a:pt x="54" y="88"/>
                  <a:pt x="54" y="87"/>
                </a:cubicBezTo>
                <a:close/>
                <a:moveTo>
                  <a:pt x="54" y="96"/>
                </a:moveTo>
                <a:cubicBezTo>
                  <a:pt x="54" y="96"/>
                  <a:pt x="54" y="96"/>
                  <a:pt x="54" y="96"/>
                </a:cubicBezTo>
                <a:cubicBezTo>
                  <a:pt x="54" y="96"/>
                  <a:pt x="55" y="96"/>
                  <a:pt x="55" y="95"/>
                </a:cubicBezTo>
                <a:cubicBezTo>
                  <a:pt x="55" y="96"/>
                  <a:pt x="55" y="96"/>
                  <a:pt x="55" y="97"/>
                </a:cubicBezTo>
                <a:cubicBezTo>
                  <a:pt x="55" y="97"/>
                  <a:pt x="55" y="98"/>
                  <a:pt x="54" y="98"/>
                </a:cubicBezTo>
                <a:cubicBezTo>
                  <a:pt x="54" y="98"/>
                  <a:pt x="54" y="97"/>
                  <a:pt x="54" y="96"/>
                </a:cubicBezTo>
                <a:close/>
                <a:moveTo>
                  <a:pt x="55" y="83"/>
                </a:moveTo>
                <a:cubicBezTo>
                  <a:pt x="56" y="82"/>
                  <a:pt x="56" y="82"/>
                  <a:pt x="56" y="81"/>
                </a:cubicBezTo>
                <a:cubicBezTo>
                  <a:pt x="58" y="80"/>
                  <a:pt x="60" y="78"/>
                  <a:pt x="61" y="76"/>
                </a:cubicBezTo>
                <a:cubicBezTo>
                  <a:pt x="61" y="77"/>
                  <a:pt x="61" y="77"/>
                  <a:pt x="60" y="78"/>
                </a:cubicBezTo>
                <a:cubicBezTo>
                  <a:pt x="59" y="80"/>
                  <a:pt x="57" y="81"/>
                  <a:pt x="55" y="83"/>
                </a:cubicBezTo>
                <a:close/>
                <a:moveTo>
                  <a:pt x="88" y="57"/>
                </a:moveTo>
                <a:cubicBezTo>
                  <a:pt x="86" y="59"/>
                  <a:pt x="84" y="61"/>
                  <a:pt x="82" y="63"/>
                </a:cubicBezTo>
                <a:cubicBezTo>
                  <a:pt x="78" y="67"/>
                  <a:pt x="75" y="70"/>
                  <a:pt x="71" y="73"/>
                </a:cubicBezTo>
                <a:cubicBezTo>
                  <a:pt x="71" y="73"/>
                  <a:pt x="71" y="74"/>
                  <a:pt x="70" y="74"/>
                </a:cubicBezTo>
                <a:cubicBezTo>
                  <a:pt x="69" y="76"/>
                  <a:pt x="67" y="77"/>
                  <a:pt x="65" y="79"/>
                </a:cubicBezTo>
                <a:cubicBezTo>
                  <a:pt x="67" y="77"/>
                  <a:pt x="68" y="75"/>
                  <a:pt x="69" y="73"/>
                </a:cubicBezTo>
                <a:cubicBezTo>
                  <a:pt x="71" y="71"/>
                  <a:pt x="73" y="69"/>
                  <a:pt x="75" y="67"/>
                </a:cubicBezTo>
                <a:cubicBezTo>
                  <a:pt x="79" y="64"/>
                  <a:pt x="84" y="60"/>
                  <a:pt x="88" y="57"/>
                </a:cubicBezTo>
                <a:close/>
                <a:moveTo>
                  <a:pt x="86" y="57"/>
                </a:moveTo>
                <a:cubicBezTo>
                  <a:pt x="87" y="55"/>
                  <a:pt x="89" y="54"/>
                  <a:pt x="90" y="53"/>
                </a:cubicBezTo>
                <a:cubicBezTo>
                  <a:pt x="90" y="53"/>
                  <a:pt x="90" y="53"/>
                  <a:pt x="90" y="54"/>
                </a:cubicBezTo>
                <a:cubicBezTo>
                  <a:pt x="88" y="55"/>
                  <a:pt x="87" y="56"/>
                  <a:pt x="86" y="57"/>
                </a:cubicBezTo>
                <a:close/>
                <a:moveTo>
                  <a:pt x="105" y="58"/>
                </a:moveTo>
                <a:cubicBezTo>
                  <a:pt x="105" y="58"/>
                  <a:pt x="105" y="58"/>
                  <a:pt x="105" y="58"/>
                </a:cubicBezTo>
                <a:cubicBezTo>
                  <a:pt x="105" y="58"/>
                  <a:pt x="105" y="58"/>
                  <a:pt x="105" y="59"/>
                </a:cubicBezTo>
                <a:cubicBezTo>
                  <a:pt x="102" y="61"/>
                  <a:pt x="100" y="62"/>
                  <a:pt x="97" y="64"/>
                </a:cubicBezTo>
                <a:cubicBezTo>
                  <a:pt x="97" y="64"/>
                  <a:pt x="98" y="64"/>
                  <a:pt x="98" y="64"/>
                </a:cubicBezTo>
                <a:cubicBezTo>
                  <a:pt x="100" y="62"/>
                  <a:pt x="102" y="60"/>
                  <a:pt x="105" y="58"/>
                </a:cubicBezTo>
                <a:close/>
                <a:moveTo>
                  <a:pt x="100" y="59"/>
                </a:moveTo>
                <a:cubicBezTo>
                  <a:pt x="100" y="59"/>
                  <a:pt x="100" y="58"/>
                  <a:pt x="101" y="58"/>
                </a:cubicBezTo>
                <a:cubicBezTo>
                  <a:pt x="102" y="57"/>
                  <a:pt x="103" y="57"/>
                  <a:pt x="104" y="56"/>
                </a:cubicBezTo>
                <a:cubicBezTo>
                  <a:pt x="103" y="57"/>
                  <a:pt x="101" y="58"/>
                  <a:pt x="100" y="59"/>
                </a:cubicBezTo>
                <a:close/>
                <a:moveTo>
                  <a:pt x="86" y="81"/>
                </a:moveTo>
                <a:cubicBezTo>
                  <a:pt x="87" y="81"/>
                  <a:pt x="88" y="80"/>
                  <a:pt x="88" y="79"/>
                </a:cubicBezTo>
                <a:cubicBezTo>
                  <a:pt x="92" y="75"/>
                  <a:pt x="96" y="71"/>
                  <a:pt x="100" y="67"/>
                </a:cubicBezTo>
                <a:cubicBezTo>
                  <a:pt x="100" y="69"/>
                  <a:pt x="99" y="70"/>
                  <a:pt x="98" y="72"/>
                </a:cubicBezTo>
                <a:cubicBezTo>
                  <a:pt x="97" y="72"/>
                  <a:pt x="96" y="73"/>
                  <a:pt x="96" y="74"/>
                </a:cubicBezTo>
                <a:cubicBezTo>
                  <a:pt x="92" y="76"/>
                  <a:pt x="89" y="79"/>
                  <a:pt x="86" y="81"/>
                </a:cubicBezTo>
                <a:close/>
                <a:moveTo>
                  <a:pt x="93" y="78"/>
                </a:moveTo>
                <a:cubicBezTo>
                  <a:pt x="90" y="81"/>
                  <a:pt x="87" y="84"/>
                  <a:pt x="85" y="86"/>
                </a:cubicBezTo>
                <a:cubicBezTo>
                  <a:pt x="85" y="86"/>
                  <a:pt x="85" y="85"/>
                  <a:pt x="85" y="85"/>
                </a:cubicBezTo>
                <a:cubicBezTo>
                  <a:pt x="86" y="84"/>
                  <a:pt x="88" y="83"/>
                  <a:pt x="89" y="82"/>
                </a:cubicBezTo>
                <a:cubicBezTo>
                  <a:pt x="90" y="80"/>
                  <a:pt x="92" y="79"/>
                  <a:pt x="93" y="78"/>
                </a:cubicBezTo>
                <a:close/>
                <a:moveTo>
                  <a:pt x="92" y="73"/>
                </a:moveTo>
                <a:cubicBezTo>
                  <a:pt x="93" y="71"/>
                  <a:pt x="94" y="69"/>
                  <a:pt x="95" y="68"/>
                </a:cubicBezTo>
                <a:cubicBezTo>
                  <a:pt x="98" y="66"/>
                  <a:pt x="101" y="64"/>
                  <a:pt x="103" y="62"/>
                </a:cubicBezTo>
                <a:cubicBezTo>
                  <a:pt x="103" y="62"/>
                  <a:pt x="103" y="63"/>
                  <a:pt x="102" y="63"/>
                </a:cubicBezTo>
                <a:cubicBezTo>
                  <a:pt x="99" y="66"/>
                  <a:pt x="96" y="69"/>
                  <a:pt x="92" y="73"/>
                </a:cubicBezTo>
                <a:close/>
                <a:moveTo>
                  <a:pt x="85" y="64"/>
                </a:moveTo>
                <a:cubicBezTo>
                  <a:pt x="84" y="65"/>
                  <a:pt x="83" y="66"/>
                  <a:pt x="82" y="66"/>
                </a:cubicBezTo>
                <a:cubicBezTo>
                  <a:pt x="82" y="66"/>
                  <a:pt x="82" y="66"/>
                  <a:pt x="82" y="66"/>
                </a:cubicBezTo>
                <a:cubicBezTo>
                  <a:pt x="83" y="65"/>
                  <a:pt x="84" y="64"/>
                  <a:pt x="85" y="64"/>
                </a:cubicBezTo>
                <a:cubicBezTo>
                  <a:pt x="85" y="64"/>
                  <a:pt x="85" y="64"/>
                  <a:pt x="85" y="64"/>
                </a:cubicBezTo>
                <a:close/>
                <a:moveTo>
                  <a:pt x="89" y="65"/>
                </a:moveTo>
                <a:cubicBezTo>
                  <a:pt x="86" y="68"/>
                  <a:pt x="84" y="70"/>
                  <a:pt x="81" y="73"/>
                </a:cubicBezTo>
                <a:cubicBezTo>
                  <a:pt x="82" y="72"/>
                  <a:pt x="82" y="71"/>
                  <a:pt x="83" y="70"/>
                </a:cubicBezTo>
                <a:cubicBezTo>
                  <a:pt x="85" y="69"/>
                  <a:pt x="87" y="67"/>
                  <a:pt x="89" y="65"/>
                </a:cubicBezTo>
                <a:close/>
                <a:moveTo>
                  <a:pt x="83" y="68"/>
                </a:moveTo>
                <a:cubicBezTo>
                  <a:pt x="82" y="68"/>
                  <a:pt x="82" y="68"/>
                  <a:pt x="82" y="69"/>
                </a:cubicBezTo>
                <a:cubicBezTo>
                  <a:pt x="81" y="70"/>
                  <a:pt x="79" y="71"/>
                  <a:pt x="78" y="72"/>
                </a:cubicBezTo>
                <a:cubicBezTo>
                  <a:pt x="78" y="71"/>
                  <a:pt x="79" y="71"/>
                  <a:pt x="79" y="70"/>
                </a:cubicBezTo>
                <a:cubicBezTo>
                  <a:pt x="80" y="69"/>
                  <a:pt x="81" y="69"/>
                  <a:pt x="83" y="68"/>
                </a:cubicBezTo>
                <a:close/>
                <a:moveTo>
                  <a:pt x="78" y="74"/>
                </a:moveTo>
                <a:cubicBezTo>
                  <a:pt x="77" y="76"/>
                  <a:pt x="76" y="77"/>
                  <a:pt x="75" y="79"/>
                </a:cubicBezTo>
                <a:cubicBezTo>
                  <a:pt x="74" y="80"/>
                  <a:pt x="73" y="81"/>
                  <a:pt x="72" y="82"/>
                </a:cubicBezTo>
                <a:cubicBezTo>
                  <a:pt x="73" y="81"/>
                  <a:pt x="73" y="79"/>
                  <a:pt x="74" y="77"/>
                </a:cubicBezTo>
                <a:cubicBezTo>
                  <a:pt x="75" y="77"/>
                  <a:pt x="75" y="77"/>
                  <a:pt x="75" y="77"/>
                </a:cubicBezTo>
                <a:cubicBezTo>
                  <a:pt x="76" y="76"/>
                  <a:pt x="77" y="75"/>
                  <a:pt x="78" y="74"/>
                </a:cubicBezTo>
                <a:close/>
                <a:moveTo>
                  <a:pt x="74" y="83"/>
                </a:moveTo>
                <a:cubicBezTo>
                  <a:pt x="76" y="81"/>
                  <a:pt x="79" y="78"/>
                  <a:pt x="82" y="76"/>
                </a:cubicBezTo>
                <a:cubicBezTo>
                  <a:pt x="82" y="76"/>
                  <a:pt x="82" y="77"/>
                  <a:pt x="82" y="77"/>
                </a:cubicBezTo>
                <a:cubicBezTo>
                  <a:pt x="78" y="80"/>
                  <a:pt x="75" y="82"/>
                  <a:pt x="72" y="85"/>
                </a:cubicBezTo>
                <a:cubicBezTo>
                  <a:pt x="72" y="84"/>
                  <a:pt x="73" y="84"/>
                  <a:pt x="74" y="83"/>
                </a:cubicBezTo>
                <a:close/>
                <a:moveTo>
                  <a:pt x="81" y="75"/>
                </a:moveTo>
                <a:cubicBezTo>
                  <a:pt x="86" y="70"/>
                  <a:pt x="92" y="65"/>
                  <a:pt x="97" y="60"/>
                </a:cubicBezTo>
                <a:cubicBezTo>
                  <a:pt x="97" y="60"/>
                  <a:pt x="98" y="60"/>
                  <a:pt x="98" y="59"/>
                </a:cubicBezTo>
                <a:cubicBezTo>
                  <a:pt x="98" y="60"/>
                  <a:pt x="98" y="60"/>
                  <a:pt x="97" y="61"/>
                </a:cubicBezTo>
                <a:cubicBezTo>
                  <a:pt x="94" y="64"/>
                  <a:pt x="91" y="66"/>
                  <a:pt x="88" y="69"/>
                </a:cubicBezTo>
                <a:cubicBezTo>
                  <a:pt x="86" y="71"/>
                  <a:pt x="83" y="73"/>
                  <a:pt x="81" y="75"/>
                </a:cubicBezTo>
                <a:close/>
                <a:moveTo>
                  <a:pt x="90" y="70"/>
                </a:moveTo>
                <a:cubicBezTo>
                  <a:pt x="92" y="69"/>
                  <a:pt x="93" y="67"/>
                  <a:pt x="94" y="66"/>
                </a:cubicBezTo>
                <a:cubicBezTo>
                  <a:pt x="94" y="67"/>
                  <a:pt x="94" y="67"/>
                  <a:pt x="94" y="67"/>
                </a:cubicBezTo>
                <a:cubicBezTo>
                  <a:pt x="93" y="68"/>
                  <a:pt x="91" y="69"/>
                  <a:pt x="90" y="70"/>
                </a:cubicBezTo>
                <a:cubicBezTo>
                  <a:pt x="90" y="70"/>
                  <a:pt x="90" y="70"/>
                  <a:pt x="90" y="70"/>
                </a:cubicBezTo>
                <a:close/>
                <a:moveTo>
                  <a:pt x="97" y="58"/>
                </a:moveTo>
                <a:cubicBezTo>
                  <a:pt x="93" y="60"/>
                  <a:pt x="89" y="63"/>
                  <a:pt x="86" y="66"/>
                </a:cubicBezTo>
                <a:cubicBezTo>
                  <a:pt x="86" y="66"/>
                  <a:pt x="86" y="65"/>
                  <a:pt x="86" y="65"/>
                </a:cubicBezTo>
                <a:cubicBezTo>
                  <a:pt x="90" y="62"/>
                  <a:pt x="95" y="59"/>
                  <a:pt x="99" y="56"/>
                </a:cubicBezTo>
                <a:cubicBezTo>
                  <a:pt x="98" y="57"/>
                  <a:pt x="98" y="57"/>
                  <a:pt x="97" y="58"/>
                </a:cubicBezTo>
                <a:close/>
                <a:moveTo>
                  <a:pt x="70" y="69"/>
                </a:moveTo>
                <a:cubicBezTo>
                  <a:pt x="69" y="69"/>
                  <a:pt x="69" y="70"/>
                  <a:pt x="69" y="70"/>
                </a:cubicBezTo>
                <a:cubicBezTo>
                  <a:pt x="68" y="71"/>
                  <a:pt x="67" y="72"/>
                  <a:pt x="65" y="73"/>
                </a:cubicBezTo>
                <a:cubicBezTo>
                  <a:pt x="66" y="73"/>
                  <a:pt x="66" y="72"/>
                  <a:pt x="66" y="72"/>
                </a:cubicBezTo>
                <a:cubicBezTo>
                  <a:pt x="67" y="71"/>
                  <a:pt x="68" y="70"/>
                  <a:pt x="70" y="69"/>
                </a:cubicBezTo>
                <a:close/>
                <a:moveTo>
                  <a:pt x="69" y="67"/>
                </a:moveTo>
                <a:cubicBezTo>
                  <a:pt x="70" y="66"/>
                  <a:pt x="71" y="64"/>
                  <a:pt x="73" y="62"/>
                </a:cubicBezTo>
                <a:cubicBezTo>
                  <a:pt x="73" y="62"/>
                  <a:pt x="73" y="62"/>
                  <a:pt x="73" y="62"/>
                </a:cubicBezTo>
                <a:cubicBezTo>
                  <a:pt x="73" y="63"/>
                  <a:pt x="72" y="64"/>
                  <a:pt x="72" y="65"/>
                </a:cubicBezTo>
                <a:cubicBezTo>
                  <a:pt x="71" y="66"/>
                  <a:pt x="70" y="67"/>
                  <a:pt x="69" y="67"/>
                </a:cubicBezTo>
                <a:close/>
                <a:moveTo>
                  <a:pt x="73" y="67"/>
                </a:moveTo>
                <a:cubicBezTo>
                  <a:pt x="73" y="66"/>
                  <a:pt x="73" y="66"/>
                  <a:pt x="73" y="66"/>
                </a:cubicBezTo>
                <a:cubicBezTo>
                  <a:pt x="75" y="65"/>
                  <a:pt x="77" y="63"/>
                  <a:pt x="78" y="62"/>
                </a:cubicBezTo>
                <a:cubicBezTo>
                  <a:pt x="76" y="63"/>
                  <a:pt x="75" y="65"/>
                  <a:pt x="73" y="67"/>
                </a:cubicBezTo>
                <a:close/>
                <a:moveTo>
                  <a:pt x="72" y="60"/>
                </a:moveTo>
                <a:cubicBezTo>
                  <a:pt x="71" y="61"/>
                  <a:pt x="69" y="63"/>
                  <a:pt x="68" y="65"/>
                </a:cubicBezTo>
                <a:cubicBezTo>
                  <a:pt x="65" y="67"/>
                  <a:pt x="62" y="70"/>
                  <a:pt x="59" y="73"/>
                </a:cubicBezTo>
                <a:cubicBezTo>
                  <a:pt x="60" y="72"/>
                  <a:pt x="61" y="70"/>
                  <a:pt x="62" y="69"/>
                </a:cubicBezTo>
                <a:cubicBezTo>
                  <a:pt x="66" y="65"/>
                  <a:pt x="70" y="61"/>
                  <a:pt x="75" y="57"/>
                </a:cubicBezTo>
                <a:cubicBezTo>
                  <a:pt x="74" y="58"/>
                  <a:pt x="73" y="59"/>
                  <a:pt x="72" y="60"/>
                </a:cubicBezTo>
                <a:close/>
                <a:moveTo>
                  <a:pt x="60" y="68"/>
                </a:moveTo>
                <a:cubicBezTo>
                  <a:pt x="60" y="69"/>
                  <a:pt x="59" y="69"/>
                  <a:pt x="58" y="70"/>
                </a:cubicBezTo>
                <a:cubicBezTo>
                  <a:pt x="58" y="69"/>
                  <a:pt x="58" y="68"/>
                  <a:pt x="58" y="67"/>
                </a:cubicBezTo>
                <a:cubicBezTo>
                  <a:pt x="60" y="66"/>
                  <a:pt x="61" y="65"/>
                  <a:pt x="62" y="64"/>
                </a:cubicBezTo>
                <a:cubicBezTo>
                  <a:pt x="63" y="63"/>
                  <a:pt x="63" y="63"/>
                  <a:pt x="64" y="62"/>
                </a:cubicBezTo>
                <a:cubicBezTo>
                  <a:pt x="65" y="62"/>
                  <a:pt x="65" y="61"/>
                  <a:pt x="66" y="60"/>
                </a:cubicBezTo>
                <a:cubicBezTo>
                  <a:pt x="64" y="63"/>
                  <a:pt x="62" y="65"/>
                  <a:pt x="60" y="68"/>
                </a:cubicBezTo>
                <a:close/>
                <a:moveTo>
                  <a:pt x="67" y="68"/>
                </a:moveTo>
                <a:cubicBezTo>
                  <a:pt x="66" y="69"/>
                  <a:pt x="65" y="70"/>
                  <a:pt x="64" y="72"/>
                </a:cubicBezTo>
                <a:cubicBezTo>
                  <a:pt x="62" y="74"/>
                  <a:pt x="59" y="76"/>
                  <a:pt x="57" y="79"/>
                </a:cubicBezTo>
                <a:cubicBezTo>
                  <a:pt x="57" y="79"/>
                  <a:pt x="57" y="79"/>
                  <a:pt x="57" y="78"/>
                </a:cubicBezTo>
                <a:cubicBezTo>
                  <a:pt x="60" y="75"/>
                  <a:pt x="63" y="72"/>
                  <a:pt x="67" y="68"/>
                </a:cubicBezTo>
                <a:close/>
                <a:moveTo>
                  <a:pt x="64" y="77"/>
                </a:moveTo>
                <a:cubicBezTo>
                  <a:pt x="63" y="79"/>
                  <a:pt x="62" y="81"/>
                  <a:pt x="60" y="83"/>
                </a:cubicBezTo>
                <a:cubicBezTo>
                  <a:pt x="59" y="84"/>
                  <a:pt x="58" y="85"/>
                  <a:pt x="58" y="85"/>
                </a:cubicBezTo>
                <a:cubicBezTo>
                  <a:pt x="59" y="84"/>
                  <a:pt x="60" y="82"/>
                  <a:pt x="61" y="80"/>
                </a:cubicBezTo>
                <a:cubicBezTo>
                  <a:pt x="62" y="79"/>
                  <a:pt x="63" y="78"/>
                  <a:pt x="64" y="77"/>
                </a:cubicBezTo>
                <a:close/>
                <a:moveTo>
                  <a:pt x="58" y="90"/>
                </a:moveTo>
                <a:cubicBezTo>
                  <a:pt x="58" y="90"/>
                  <a:pt x="58" y="89"/>
                  <a:pt x="59" y="88"/>
                </a:cubicBezTo>
                <a:cubicBezTo>
                  <a:pt x="59" y="88"/>
                  <a:pt x="59" y="88"/>
                  <a:pt x="59" y="88"/>
                </a:cubicBezTo>
                <a:cubicBezTo>
                  <a:pt x="59" y="88"/>
                  <a:pt x="60" y="88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2" y="85"/>
                  <a:pt x="64" y="82"/>
                  <a:pt x="67" y="80"/>
                </a:cubicBezTo>
                <a:cubicBezTo>
                  <a:pt x="70" y="78"/>
                  <a:pt x="72" y="75"/>
                  <a:pt x="75" y="73"/>
                </a:cubicBezTo>
                <a:cubicBezTo>
                  <a:pt x="75" y="74"/>
                  <a:pt x="74" y="75"/>
                  <a:pt x="74" y="76"/>
                </a:cubicBezTo>
                <a:cubicBezTo>
                  <a:pt x="68" y="81"/>
                  <a:pt x="63" y="86"/>
                  <a:pt x="57" y="91"/>
                </a:cubicBezTo>
                <a:cubicBezTo>
                  <a:pt x="57" y="91"/>
                  <a:pt x="58" y="90"/>
                  <a:pt x="58" y="90"/>
                </a:cubicBezTo>
                <a:close/>
                <a:moveTo>
                  <a:pt x="67" y="115"/>
                </a:moveTo>
                <a:cubicBezTo>
                  <a:pt x="67" y="115"/>
                  <a:pt x="67" y="114"/>
                  <a:pt x="66" y="113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68" y="113"/>
                  <a:pt x="68" y="114"/>
                  <a:pt x="68" y="114"/>
                </a:cubicBezTo>
                <a:cubicBezTo>
                  <a:pt x="67" y="114"/>
                  <a:pt x="67" y="115"/>
                  <a:pt x="67" y="115"/>
                </a:cubicBezTo>
                <a:close/>
                <a:moveTo>
                  <a:pt x="68" y="133"/>
                </a:moveTo>
                <a:cubicBezTo>
                  <a:pt x="67" y="134"/>
                  <a:pt x="67" y="135"/>
                  <a:pt x="66" y="13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66" y="134"/>
                  <a:pt x="67" y="134"/>
                  <a:pt x="67" y="133"/>
                </a:cubicBezTo>
                <a:cubicBezTo>
                  <a:pt x="67" y="133"/>
                  <a:pt x="67" y="133"/>
                  <a:pt x="67" y="133"/>
                </a:cubicBezTo>
                <a:cubicBezTo>
                  <a:pt x="67" y="133"/>
                  <a:pt x="67" y="133"/>
                  <a:pt x="68" y="133"/>
                </a:cubicBezTo>
                <a:close/>
                <a:moveTo>
                  <a:pt x="64" y="150"/>
                </a:moveTo>
                <a:cubicBezTo>
                  <a:pt x="64" y="150"/>
                  <a:pt x="64" y="149"/>
                  <a:pt x="63" y="149"/>
                </a:cubicBezTo>
                <a:cubicBezTo>
                  <a:pt x="64" y="148"/>
                  <a:pt x="64" y="147"/>
                  <a:pt x="65" y="146"/>
                </a:cubicBezTo>
                <a:cubicBezTo>
                  <a:pt x="65" y="147"/>
                  <a:pt x="65" y="147"/>
                  <a:pt x="65" y="148"/>
                </a:cubicBezTo>
                <a:cubicBezTo>
                  <a:pt x="65" y="148"/>
                  <a:pt x="64" y="149"/>
                  <a:pt x="64" y="150"/>
                </a:cubicBezTo>
                <a:close/>
                <a:moveTo>
                  <a:pt x="64" y="163"/>
                </a:moveTo>
                <a:cubicBezTo>
                  <a:pt x="64" y="163"/>
                  <a:pt x="64" y="163"/>
                  <a:pt x="63" y="163"/>
                </a:cubicBezTo>
                <a:cubicBezTo>
                  <a:pt x="63" y="163"/>
                  <a:pt x="63" y="163"/>
                  <a:pt x="63" y="163"/>
                </a:cubicBezTo>
                <a:cubicBezTo>
                  <a:pt x="63" y="162"/>
                  <a:pt x="64" y="162"/>
                  <a:pt x="64" y="162"/>
                </a:cubicBezTo>
                <a:cubicBezTo>
                  <a:pt x="64" y="162"/>
                  <a:pt x="64" y="162"/>
                  <a:pt x="64" y="163"/>
                </a:cubicBezTo>
                <a:close/>
                <a:moveTo>
                  <a:pt x="65" y="122"/>
                </a:moveTo>
                <a:cubicBezTo>
                  <a:pt x="65" y="121"/>
                  <a:pt x="65" y="121"/>
                  <a:pt x="65" y="121"/>
                </a:cubicBezTo>
                <a:cubicBezTo>
                  <a:pt x="65" y="121"/>
                  <a:pt x="65" y="120"/>
                  <a:pt x="65" y="120"/>
                </a:cubicBezTo>
                <a:cubicBezTo>
                  <a:pt x="65" y="120"/>
                  <a:pt x="65" y="120"/>
                  <a:pt x="65" y="121"/>
                </a:cubicBezTo>
                <a:cubicBezTo>
                  <a:pt x="65" y="121"/>
                  <a:pt x="65" y="121"/>
                  <a:pt x="65" y="122"/>
                </a:cubicBezTo>
                <a:close/>
                <a:moveTo>
                  <a:pt x="65" y="110"/>
                </a:moveTo>
                <a:cubicBezTo>
                  <a:pt x="66" y="109"/>
                  <a:pt x="66" y="109"/>
                  <a:pt x="67" y="108"/>
                </a:cubicBezTo>
                <a:cubicBezTo>
                  <a:pt x="67" y="109"/>
                  <a:pt x="67" y="110"/>
                  <a:pt x="67" y="111"/>
                </a:cubicBezTo>
                <a:cubicBezTo>
                  <a:pt x="67" y="111"/>
                  <a:pt x="66" y="111"/>
                  <a:pt x="66" y="112"/>
                </a:cubicBezTo>
                <a:cubicBezTo>
                  <a:pt x="66" y="111"/>
                  <a:pt x="66" y="110"/>
                  <a:pt x="65" y="110"/>
                </a:cubicBezTo>
                <a:close/>
                <a:moveTo>
                  <a:pt x="67" y="86"/>
                </a:moveTo>
                <a:cubicBezTo>
                  <a:pt x="67" y="86"/>
                  <a:pt x="67" y="86"/>
                  <a:pt x="67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5"/>
                  <a:pt x="66" y="85"/>
                  <a:pt x="66" y="85"/>
                </a:cubicBezTo>
                <a:cubicBezTo>
                  <a:pt x="67" y="84"/>
                  <a:pt x="69" y="82"/>
                  <a:pt x="70" y="81"/>
                </a:cubicBezTo>
                <a:cubicBezTo>
                  <a:pt x="70" y="82"/>
                  <a:pt x="69" y="83"/>
                  <a:pt x="69" y="83"/>
                </a:cubicBezTo>
                <a:cubicBezTo>
                  <a:pt x="68" y="84"/>
                  <a:pt x="68" y="85"/>
                  <a:pt x="67" y="86"/>
                </a:cubicBezTo>
                <a:close/>
                <a:moveTo>
                  <a:pt x="65" y="93"/>
                </a:moveTo>
                <a:cubicBezTo>
                  <a:pt x="66" y="94"/>
                  <a:pt x="66" y="96"/>
                  <a:pt x="66" y="97"/>
                </a:cubicBezTo>
                <a:cubicBezTo>
                  <a:pt x="65" y="98"/>
                  <a:pt x="64" y="98"/>
                  <a:pt x="63" y="99"/>
                </a:cubicBezTo>
                <a:cubicBezTo>
                  <a:pt x="63" y="97"/>
                  <a:pt x="63" y="97"/>
                  <a:pt x="63" y="97"/>
                </a:cubicBezTo>
                <a:cubicBezTo>
                  <a:pt x="64" y="96"/>
                  <a:pt x="65" y="94"/>
                  <a:pt x="65" y="93"/>
                </a:cubicBezTo>
                <a:cubicBezTo>
                  <a:pt x="65" y="93"/>
                  <a:pt x="65" y="93"/>
                  <a:pt x="65" y="93"/>
                </a:cubicBezTo>
                <a:close/>
                <a:moveTo>
                  <a:pt x="63" y="131"/>
                </a:moveTo>
                <a:cubicBezTo>
                  <a:pt x="63" y="132"/>
                  <a:pt x="63" y="132"/>
                  <a:pt x="62" y="132"/>
                </a:cubicBezTo>
                <a:cubicBezTo>
                  <a:pt x="62" y="132"/>
                  <a:pt x="62" y="131"/>
                  <a:pt x="62" y="130"/>
                </a:cubicBezTo>
                <a:cubicBezTo>
                  <a:pt x="62" y="130"/>
                  <a:pt x="62" y="129"/>
                  <a:pt x="62" y="129"/>
                </a:cubicBezTo>
                <a:cubicBezTo>
                  <a:pt x="63" y="129"/>
                  <a:pt x="63" y="130"/>
                  <a:pt x="63" y="131"/>
                </a:cubicBezTo>
                <a:close/>
                <a:moveTo>
                  <a:pt x="63" y="159"/>
                </a:moveTo>
                <a:cubicBezTo>
                  <a:pt x="63" y="159"/>
                  <a:pt x="63" y="159"/>
                  <a:pt x="63" y="159"/>
                </a:cubicBezTo>
                <a:cubicBezTo>
                  <a:pt x="63" y="160"/>
                  <a:pt x="62" y="160"/>
                  <a:pt x="62" y="161"/>
                </a:cubicBezTo>
                <a:cubicBezTo>
                  <a:pt x="62" y="160"/>
                  <a:pt x="62" y="160"/>
                  <a:pt x="62" y="160"/>
                </a:cubicBezTo>
                <a:cubicBezTo>
                  <a:pt x="62" y="159"/>
                  <a:pt x="63" y="159"/>
                  <a:pt x="63" y="159"/>
                </a:cubicBezTo>
                <a:close/>
                <a:moveTo>
                  <a:pt x="64" y="168"/>
                </a:moveTo>
                <a:cubicBezTo>
                  <a:pt x="64" y="169"/>
                  <a:pt x="65" y="170"/>
                  <a:pt x="66" y="17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5" y="172"/>
                  <a:pt x="65" y="172"/>
                  <a:pt x="65" y="172"/>
                </a:cubicBezTo>
                <a:cubicBezTo>
                  <a:pt x="64" y="171"/>
                  <a:pt x="64" y="170"/>
                  <a:pt x="63" y="169"/>
                </a:cubicBezTo>
                <a:cubicBezTo>
                  <a:pt x="63" y="168"/>
                  <a:pt x="63" y="168"/>
                  <a:pt x="64" y="168"/>
                </a:cubicBezTo>
                <a:close/>
                <a:moveTo>
                  <a:pt x="65" y="153"/>
                </a:moveTo>
                <a:cubicBezTo>
                  <a:pt x="65" y="153"/>
                  <a:pt x="65" y="152"/>
                  <a:pt x="64" y="152"/>
                </a:cubicBezTo>
                <a:cubicBezTo>
                  <a:pt x="65" y="151"/>
                  <a:pt x="65" y="151"/>
                  <a:pt x="66" y="150"/>
                </a:cubicBezTo>
                <a:cubicBezTo>
                  <a:pt x="66" y="151"/>
                  <a:pt x="66" y="152"/>
                  <a:pt x="66" y="153"/>
                </a:cubicBezTo>
                <a:cubicBezTo>
                  <a:pt x="66" y="153"/>
                  <a:pt x="65" y="153"/>
                  <a:pt x="65" y="153"/>
                </a:cubicBezTo>
                <a:close/>
                <a:moveTo>
                  <a:pt x="66" y="124"/>
                </a:moveTo>
                <a:cubicBezTo>
                  <a:pt x="66" y="124"/>
                  <a:pt x="66" y="124"/>
                  <a:pt x="66" y="123"/>
                </a:cubicBezTo>
                <a:cubicBezTo>
                  <a:pt x="67" y="124"/>
                  <a:pt x="67" y="124"/>
                  <a:pt x="67" y="125"/>
                </a:cubicBezTo>
                <a:cubicBezTo>
                  <a:pt x="67" y="125"/>
                  <a:pt x="67" y="125"/>
                  <a:pt x="66" y="126"/>
                </a:cubicBezTo>
                <a:cubicBezTo>
                  <a:pt x="66" y="125"/>
                  <a:pt x="66" y="125"/>
                  <a:pt x="66" y="124"/>
                </a:cubicBezTo>
                <a:close/>
                <a:moveTo>
                  <a:pt x="67" y="179"/>
                </a:moveTo>
                <a:cubicBezTo>
                  <a:pt x="67" y="179"/>
                  <a:pt x="67" y="179"/>
                  <a:pt x="67" y="179"/>
                </a:cubicBezTo>
                <a:cubicBezTo>
                  <a:pt x="67" y="180"/>
                  <a:pt x="68" y="180"/>
                  <a:pt x="68" y="179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68" y="180"/>
                  <a:pt x="67" y="180"/>
                  <a:pt x="67" y="180"/>
                </a:cubicBezTo>
                <a:cubicBezTo>
                  <a:pt x="67" y="180"/>
                  <a:pt x="66" y="179"/>
                  <a:pt x="66" y="178"/>
                </a:cubicBezTo>
                <a:cubicBezTo>
                  <a:pt x="66" y="179"/>
                  <a:pt x="66" y="179"/>
                  <a:pt x="67" y="179"/>
                </a:cubicBezTo>
                <a:close/>
                <a:moveTo>
                  <a:pt x="67" y="170"/>
                </a:moveTo>
                <a:cubicBezTo>
                  <a:pt x="67" y="169"/>
                  <a:pt x="67" y="169"/>
                  <a:pt x="67" y="168"/>
                </a:cubicBezTo>
                <a:cubicBezTo>
                  <a:pt x="67" y="167"/>
                  <a:pt x="67" y="167"/>
                  <a:pt x="67" y="167"/>
                </a:cubicBezTo>
                <a:cubicBezTo>
                  <a:pt x="68" y="167"/>
                  <a:pt x="68" y="167"/>
                  <a:pt x="69" y="167"/>
                </a:cubicBezTo>
                <a:cubicBezTo>
                  <a:pt x="69" y="168"/>
                  <a:pt x="69" y="168"/>
                  <a:pt x="69" y="169"/>
                </a:cubicBezTo>
                <a:cubicBezTo>
                  <a:pt x="69" y="169"/>
                  <a:pt x="68" y="170"/>
                  <a:pt x="68" y="170"/>
                </a:cubicBezTo>
                <a:cubicBezTo>
                  <a:pt x="68" y="170"/>
                  <a:pt x="68" y="170"/>
                  <a:pt x="67" y="170"/>
                </a:cubicBezTo>
                <a:close/>
                <a:moveTo>
                  <a:pt x="68" y="145"/>
                </a:moveTo>
                <a:cubicBezTo>
                  <a:pt x="68" y="144"/>
                  <a:pt x="68" y="144"/>
                  <a:pt x="68" y="143"/>
                </a:cubicBezTo>
                <a:cubicBezTo>
                  <a:pt x="69" y="143"/>
                  <a:pt x="70" y="142"/>
                  <a:pt x="71" y="142"/>
                </a:cubicBezTo>
                <a:cubicBezTo>
                  <a:pt x="71" y="142"/>
                  <a:pt x="71" y="142"/>
                  <a:pt x="71" y="142"/>
                </a:cubicBezTo>
                <a:cubicBezTo>
                  <a:pt x="70" y="143"/>
                  <a:pt x="69" y="144"/>
                  <a:pt x="68" y="145"/>
                </a:cubicBezTo>
                <a:close/>
                <a:moveTo>
                  <a:pt x="68" y="90"/>
                </a:moveTo>
                <a:cubicBezTo>
                  <a:pt x="71" y="88"/>
                  <a:pt x="74" y="85"/>
                  <a:pt x="77" y="83"/>
                </a:cubicBezTo>
                <a:cubicBezTo>
                  <a:pt x="74" y="86"/>
                  <a:pt x="72" y="90"/>
                  <a:pt x="69" y="94"/>
                </a:cubicBezTo>
                <a:cubicBezTo>
                  <a:pt x="69" y="93"/>
                  <a:pt x="68" y="92"/>
                  <a:pt x="68" y="90"/>
                </a:cubicBezTo>
                <a:close/>
                <a:moveTo>
                  <a:pt x="83" y="77"/>
                </a:moveTo>
                <a:cubicBezTo>
                  <a:pt x="86" y="75"/>
                  <a:pt x="89" y="73"/>
                  <a:pt x="92" y="71"/>
                </a:cubicBezTo>
                <a:cubicBezTo>
                  <a:pt x="90" y="73"/>
                  <a:pt x="89" y="75"/>
                  <a:pt x="87" y="78"/>
                </a:cubicBezTo>
                <a:cubicBezTo>
                  <a:pt x="83" y="82"/>
                  <a:pt x="78" y="86"/>
                  <a:pt x="74" y="90"/>
                </a:cubicBezTo>
                <a:cubicBezTo>
                  <a:pt x="77" y="86"/>
                  <a:pt x="80" y="82"/>
                  <a:pt x="83" y="77"/>
                </a:cubicBezTo>
                <a:close/>
                <a:moveTo>
                  <a:pt x="78" y="104"/>
                </a:moveTo>
                <a:cubicBezTo>
                  <a:pt x="81" y="101"/>
                  <a:pt x="84" y="98"/>
                  <a:pt x="87" y="95"/>
                </a:cubicBezTo>
                <a:cubicBezTo>
                  <a:pt x="85" y="100"/>
                  <a:pt x="82" y="104"/>
                  <a:pt x="79" y="108"/>
                </a:cubicBezTo>
                <a:cubicBezTo>
                  <a:pt x="78" y="109"/>
                  <a:pt x="76" y="110"/>
                  <a:pt x="75" y="111"/>
                </a:cubicBezTo>
                <a:cubicBezTo>
                  <a:pt x="76" y="109"/>
                  <a:pt x="77" y="107"/>
                  <a:pt x="78" y="105"/>
                </a:cubicBezTo>
                <a:cubicBezTo>
                  <a:pt x="78" y="104"/>
                  <a:pt x="78" y="104"/>
                  <a:pt x="78" y="104"/>
                </a:cubicBezTo>
                <a:close/>
                <a:moveTo>
                  <a:pt x="93" y="90"/>
                </a:moveTo>
                <a:cubicBezTo>
                  <a:pt x="97" y="87"/>
                  <a:pt x="100" y="84"/>
                  <a:pt x="103" y="80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99" y="86"/>
                  <a:pt x="93" y="93"/>
                  <a:pt x="87" y="99"/>
                </a:cubicBezTo>
                <a:cubicBezTo>
                  <a:pt x="87" y="100"/>
                  <a:pt x="86" y="101"/>
                  <a:pt x="85" y="102"/>
                </a:cubicBezTo>
                <a:cubicBezTo>
                  <a:pt x="88" y="98"/>
                  <a:pt x="90" y="94"/>
                  <a:pt x="93" y="90"/>
                </a:cubicBezTo>
                <a:close/>
                <a:moveTo>
                  <a:pt x="101" y="79"/>
                </a:moveTo>
                <a:cubicBezTo>
                  <a:pt x="102" y="78"/>
                  <a:pt x="102" y="77"/>
                  <a:pt x="103" y="77"/>
                </a:cubicBezTo>
                <a:cubicBezTo>
                  <a:pt x="103" y="77"/>
                  <a:pt x="103" y="77"/>
                  <a:pt x="103" y="77"/>
                </a:cubicBezTo>
                <a:cubicBezTo>
                  <a:pt x="103" y="77"/>
                  <a:pt x="103" y="77"/>
                  <a:pt x="104" y="77"/>
                </a:cubicBezTo>
                <a:cubicBezTo>
                  <a:pt x="103" y="78"/>
                  <a:pt x="102" y="78"/>
                  <a:pt x="101" y="79"/>
                </a:cubicBezTo>
                <a:close/>
                <a:moveTo>
                  <a:pt x="102" y="68"/>
                </a:moveTo>
                <a:cubicBezTo>
                  <a:pt x="103" y="67"/>
                  <a:pt x="103" y="65"/>
                  <a:pt x="104" y="64"/>
                </a:cubicBezTo>
                <a:cubicBezTo>
                  <a:pt x="108" y="61"/>
                  <a:pt x="112" y="57"/>
                  <a:pt x="116" y="54"/>
                </a:cubicBezTo>
                <a:cubicBezTo>
                  <a:pt x="116" y="54"/>
                  <a:pt x="116" y="55"/>
                  <a:pt x="116" y="55"/>
                </a:cubicBezTo>
                <a:cubicBezTo>
                  <a:pt x="116" y="55"/>
                  <a:pt x="115" y="55"/>
                  <a:pt x="115" y="55"/>
                </a:cubicBezTo>
                <a:cubicBezTo>
                  <a:pt x="111" y="59"/>
                  <a:pt x="106" y="63"/>
                  <a:pt x="102" y="68"/>
                </a:cubicBezTo>
                <a:close/>
                <a:moveTo>
                  <a:pt x="106" y="60"/>
                </a:moveTo>
                <a:cubicBezTo>
                  <a:pt x="106" y="60"/>
                  <a:pt x="106" y="60"/>
                  <a:pt x="106" y="60"/>
                </a:cubicBezTo>
                <a:cubicBezTo>
                  <a:pt x="107" y="59"/>
                  <a:pt x="108" y="58"/>
                  <a:pt x="110" y="57"/>
                </a:cubicBezTo>
                <a:cubicBezTo>
                  <a:pt x="108" y="58"/>
                  <a:pt x="107" y="59"/>
                  <a:pt x="106" y="60"/>
                </a:cubicBezTo>
                <a:close/>
                <a:moveTo>
                  <a:pt x="107" y="57"/>
                </a:moveTo>
                <a:cubicBezTo>
                  <a:pt x="107" y="57"/>
                  <a:pt x="107" y="56"/>
                  <a:pt x="108" y="56"/>
                </a:cubicBezTo>
                <a:cubicBezTo>
                  <a:pt x="108" y="56"/>
                  <a:pt x="108" y="56"/>
                  <a:pt x="108" y="55"/>
                </a:cubicBezTo>
                <a:cubicBezTo>
                  <a:pt x="108" y="55"/>
                  <a:pt x="108" y="55"/>
                  <a:pt x="108" y="55"/>
                </a:cubicBezTo>
                <a:cubicBezTo>
                  <a:pt x="109" y="54"/>
                  <a:pt x="110" y="54"/>
                  <a:pt x="112" y="54"/>
                </a:cubicBezTo>
                <a:cubicBezTo>
                  <a:pt x="110" y="55"/>
                  <a:pt x="109" y="56"/>
                  <a:pt x="107" y="57"/>
                </a:cubicBezTo>
                <a:close/>
                <a:moveTo>
                  <a:pt x="101" y="53"/>
                </a:moveTo>
                <a:cubicBezTo>
                  <a:pt x="97" y="56"/>
                  <a:pt x="92" y="59"/>
                  <a:pt x="88" y="62"/>
                </a:cubicBezTo>
                <a:cubicBezTo>
                  <a:pt x="88" y="62"/>
                  <a:pt x="88" y="61"/>
                  <a:pt x="88" y="61"/>
                </a:cubicBezTo>
                <a:cubicBezTo>
                  <a:pt x="93" y="57"/>
                  <a:pt x="98" y="53"/>
                  <a:pt x="103" y="49"/>
                </a:cubicBezTo>
                <a:cubicBezTo>
                  <a:pt x="102" y="50"/>
                  <a:pt x="102" y="52"/>
                  <a:pt x="101" y="53"/>
                </a:cubicBezTo>
                <a:close/>
                <a:moveTo>
                  <a:pt x="90" y="57"/>
                </a:moveTo>
                <a:cubicBezTo>
                  <a:pt x="90" y="57"/>
                  <a:pt x="90" y="56"/>
                  <a:pt x="90" y="56"/>
                </a:cubicBezTo>
                <a:cubicBezTo>
                  <a:pt x="94" y="52"/>
                  <a:pt x="99" y="49"/>
                  <a:pt x="104" y="46"/>
                </a:cubicBezTo>
                <a:cubicBezTo>
                  <a:pt x="104" y="46"/>
                  <a:pt x="104" y="46"/>
                  <a:pt x="104" y="46"/>
                </a:cubicBezTo>
                <a:cubicBezTo>
                  <a:pt x="99" y="50"/>
                  <a:pt x="95" y="53"/>
                  <a:pt x="90" y="57"/>
                </a:cubicBezTo>
                <a:close/>
                <a:moveTo>
                  <a:pt x="76" y="54"/>
                </a:moveTo>
                <a:cubicBezTo>
                  <a:pt x="73" y="56"/>
                  <a:pt x="70" y="59"/>
                  <a:pt x="67" y="62"/>
                </a:cubicBezTo>
                <a:cubicBezTo>
                  <a:pt x="70" y="59"/>
                  <a:pt x="72" y="56"/>
                  <a:pt x="75" y="53"/>
                </a:cubicBezTo>
                <a:cubicBezTo>
                  <a:pt x="75" y="53"/>
                  <a:pt x="76" y="53"/>
                  <a:pt x="76" y="53"/>
                </a:cubicBezTo>
                <a:cubicBezTo>
                  <a:pt x="76" y="53"/>
                  <a:pt x="76" y="53"/>
                  <a:pt x="76" y="54"/>
                </a:cubicBezTo>
                <a:close/>
                <a:moveTo>
                  <a:pt x="61" y="63"/>
                </a:moveTo>
                <a:cubicBezTo>
                  <a:pt x="60" y="63"/>
                  <a:pt x="59" y="64"/>
                  <a:pt x="58" y="65"/>
                </a:cubicBezTo>
                <a:cubicBezTo>
                  <a:pt x="58" y="65"/>
                  <a:pt x="58" y="65"/>
                  <a:pt x="58" y="64"/>
                </a:cubicBezTo>
                <a:cubicBezTo>
                  <a:pt x="62" y="60"/>
                  <a:pt x="66" y="56"/>
                  <a:pt x="69" y="52"/>
                </a:cubicBezTo>
                <a:cubicBezTo>
                  <a:pt x="72" y="50"/>
                  <a:pt x="74" y="48"/>
                  <a:pt x="77" y="46"/>
                </a:cubicBezTo>
                <a:cubicBezTo>
                  <a:pt x="72" y="52"/>
                  <a:pt x="66" y="58"/>
                  <a:pt x="61" y="63"/>
                </a:cubicBezTo>
                <a:close/>
                <a:moveTo>
                  <a:pt x="61" y="57"/>
                </a:moveTo>
                <a:cubicBezTo>
                  <a:pt x="60" y="58"/>
                  <a:pt x="59" y="59"/>
                  <a:pt x="58" y="60"/>
                </a:cubicBezTo>
                <a:cubicBezTo>
                  <a:pt x="58" y="60"/>
                  <a:pt x="58" y="60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9" y="58"/>
                  <a:pt x="61" y="57"/>
                  <a:pt x="62" y="57"/>
                </a:cubicBezTo>
                <a:lnTo>
                  <a:pt x="61" y="57"/>
                </a:lnTo>
                <a:close/>
                <a:moveTo>
                  <a:pt x="57" y="61"/>
                </a:moveTo>
                <a:cubicBezTo>
                  <a:pt x="55" y="63"/>
                  <a:pt x="53" y="64"/>
                  <a:pt x="51" y="66"/>
                </a:cubicBezTo>
                <a:cubicBezTo>
                  <a:pt x="53" y="64"/>
                  <a:pt x="55" y="62"/>
                  <a:pt x="56" y="61"/>
                </a:cubicBezTo>
                <a:cubicBezTo>
                  <a:pt x="56" y="61"/>
                  <a:pt x="56" y="61"/>
                  <a:pt x="57" y="61"/>
                </a:cubicBezTo>
                <a:close/>
                <a:moveTo>
                  <a:pt x="53" y="66"/>
                </a:moveTo>
                <a:cubicBezTo>
                  <a:pt x="50" y="70"/>
                  <a:pt x="47" y="73"/>
                  <a:pt x="44" y="76"/>
                </a:cubicBezTo>
                <a:cubicBezTo>
                  <a:pt x="45" y="75"/>
                  <a:pt x="45" y="74"/>
                  <a:pt x="46" y="73"/>
                </a:cubicBezTo>
                <a:cubicBezTo>
                  <a:pt x="48" y="71"/>
                  <a:pt x="51" y="68"/>
                  <a:pt x="53" y="66"/>
                </a:cubicBezTo>
                <a:close/>
                <a:moveTo>
                  <a:pt x="50" y="74"/>
                </a:moveTo>
                <a:cubicBezTo>
                  <a:pt x="53" y="73"/>
                  <a:pt x="55" y="71"/>
                  <a:pt x="57" y="69"/>
                </a:cubicBezTo>
                <a:cubicBezTo>
                  <a:pt x="57" y="70"/>
                  <a:pt x="56" y="71"/>
                  <a:pt x="56" y="72"/>
                </a:cubicBezTo>
                <a:cubicBezTo>
                  <a:pt x="51" y="76"/>
                  <a:pt x="46" y="81"/>
                  <a:pt x="41" y="85"/>
                </a:cubicBezTo>
                <a:cubicBezTo>
                  <a:pt x="41" y="85"/>
                  <a:pt x="41" y="84"/>
                  <a:pt x="41" y="84"/>
                </a:cubicBezTo>
                <a:cubicBezTo>
                  <a:pt x="44" y="80"/>
                  <a:pt x="47" y="77"/>
                  <a:pt x="50" y="74"/>
                </a:cubicBezTo>
                <a:close/>
                <a:moveTo>
                  <a:pt x="56" y="74"/>
                </a:moveTo>
                <a:cubicBezTo>
                  <a:pt x="56" y="75"/>
                  <a:pt x="56" y="75"/>
                  <a:pt x="56" y="76"/>
                </a:cubicBezTo>
                <a:cubicBezTo>
                  <a:pt x="55" y="76"/>
                  <a:pt x="55" y="77"/>
                  <a:pt x="54" y="78"/>
                </a:cubicBezTo>
                <a:cubicBezTo>
                  <a:pt x="52" y="80"/>
                  <a:pt x="50" y="83"/>
                  <a:pt x="48" y="85"/>
                </a:cubicBezTo>
                <a:cubicBezTo>
                  <a:pt x="45" y="88"/>
                  <a:pt x="42" y="90"/>
                  <a:pt x="39" y="92"/>
                </a:cubicBezTo>
                <a:cubicBezTo>
                  <a:pt x="40" y="91"/>
                  <a:pt x="40" y="89"/>
                  <a:pt x="40" y="88"/>
                </a:cubicBezTo>
                <a:cubicBezTo>
                  <a:pt x="45" y="84"/>
                  <a:pt x="51" y="79"/>
                  <a:pt x="56" y="74"/>
                </a:cubicBezTo>
                <a:close/>
                <a:moveTo>
                  <a:pt x="49" y="100"/>
                </a:moveTo>
                <a:cubicBezTo>
                  <a:pt x="49" y="101"/>
                  <a:pt x="49" y="101"/>
                  <a:pt x="49" y="101"/>
                </a:cubicBezTo>
                <a:cubicBezTo>
                  <a:pt x="48" y="103"/>
                  <a:pt x="47" y="105"/>
                  <a:pt x="46" y="107"/>
                </a:cubicBezTo>
                <a:cubicBezTo>
                  <a:pt x="46" y="107"/>
                  <a:pt x="46" y="106"/>
                  <a:pt x="46" y="106"/>
                </a:cubicBezTo>
                <a:cubicBezTo>
                  <a:pt x="47" y="104"/>
                  <a:pt x="48" y="103"/>
                  <a:pt x="49" y="101"/>
                </a:cubicBezTo>
                <a:cubicBezTo>
                  <a:pt x="49" y="101"/>
                  <a:pt x="49" y="101"/>
                  <a:pt x="49" y="100"/>
                </a:cubicBezTo>
                <a:close/>
                <a:moveTo>
                  <a:pt x="45" y="101"/>
                </a:moveTo>
                <a:cubicBezTo>
                  <a:pt x="45" y="102"/>
                  <a:pt x="45" y="102"/>
                  <a:pt x="44" y="102"/>
                </a:cubicBezTo>
                <a:cubicBezTo>
                  <a:pt x="44" y="102"/>
                  <a:pt x="44" y="102"/>
                  <a:pt x="44" y="102"/>
                </a:cubicBezTo>
                <a:cubicBezTo>
                  <a:pt x="45" y="101"/>
                  <a:pt x="46" y="100"/>
                  <a:pt x="47" y="99"/>
                </a:cubicBezTo>
                <a:cubicBezTo>
                  <a:pt x="46" y="100"/>
                  <a:pt x="46" y="101"/>
                  <a:pt x="45" y="101"/>
                </a:cubicBezTo>
                <a:close/>
                <a:moveTo>
                  <a:pt x="46" y="112"/>
                </a:moveTo>
                <a:cubicBezTo>
                  <a:pt x="46" y="113"/>
                  <a:pt x="46" y="113"/>
                  <a:pt x="47" y="114"/>
                </a:cubicBezTo>
                <a:cubicBezTo>
                  <a:pt x="47" y="114"/>
                  <a:pt x="46" y="115"/>
                  <a:pt x="46" y="115"/>
                </a:cubicBezTo>
                <a:cubicBezTo>
                  <a:pt x="46" y="114"/>
                  <a:pt x="45" y="113"/>
                  <a:pt x="45" y="112"/>
                </a:cubicBezTo>
                <a:cubicBezTo>
                  <a:pt x="45" y="112"/>
                  <a:pt x="46" y="112"/>
                  <a:pt x="46" y="112"/>
                </a:cubicBezTo>
                <a:close/>
                <a:moveTo>
                  <a:pt x="46" y="135"/>
                </a:moveTo>
                <a:cubicBezTo>
                  <a:pt x="46" y="136"/>
                  <a:pt x="46" y="137"/>
                  <a:pt x="47" y="138"/>
                </a:cubicBezTo>
                <a:cubicBezTo>
                  <a:pt x="47" y="139"/>
                  <a:pt x="48" y="140"/>
                  <a:pt x="48" y="141"/>
                </a:cubicBezTo>
                <a:cubicBezTo>
                  <a:pt x="47" y="143"/>
                  <a:pt x="47" y="144"/>
                  <a:pt x="46" y="145"/>
                </a:cubicBezTo>
                <a:cubicBezTo>
                  <a:pt x="45" y="143"/>
                  <a:pt x="45" y="140"/>
                  <a:pt x="44" y="138"/>
                </a:cubicBezTo>
                <a:cubicBezTo>
                  <a:pt x="45" y="137"/>
                  <a:pt x="45" y="136"/>
                  <a:pt x="46" y="135"/>
                </a:cubicBezTo>
                <a:close/>
                <a:moveTo>
                  <a:pt x="50" y="146"/>
                </a:moveTo>
                <a:cubicBezTo>
                  <a:pt x="50" y="147"/>
                  <a:pt x="50" y="148"/>
                  <a:pt x="50" y="148"/>
                </a:cubicBezTo>
                <a:cubicBezTo>
                  <a:pt x="49" y="149"/>
                  <a:pt x="48" y="150"/>
                  <a:pt x="47" y="150"/>
                </a:cubicBezTo>
                <a:cubicBezTo>
                  <a:pt x="47" y="150"/>
                  <a:pt x="47" y="150"/>
                  <a:pt x="47" y="150"/>
                </a:cubicBezTo>
                <a:cubicBezTo>
                  <a:pt x="48" y="149"/>
                  <a:pt x="49" y="148"/>
                  <a:pt x="50" y="146"/>
                </a:cubicBezTo>
                <a:close/>
                <a:moveTo>
                  <a:pt x="51" y="150"/>
                </a:moveTo>
                <a:cubicBezTo>
                  <a:pt x="51" y="150"/>
                  <a:pt x="51" y="151"/>
                  <a:pt x="51" y="151"/>
                </a:cubicBezTo>
                <a:cubicBezTo>
                  <a:pt x="50" y="152"/>
                  <a:pt x="49" y="154"/>
                  <a:pt x="49" y="155"/>
                </a:cubicBezTo>
                <a:cubicBezTo>
                  <a:pt x="48" y="154"/>
                  <a:pt x="48" y="153"/>
                  <a:pt x="48" y="152"/>
                </a:cubicBezTo>
                <a:cubicBezTo>
                  <a:pt x="49" y="151"/>
                  <a:pt x="50" y="151"/>
                  <a:pt x="51" y="150"/>
                </a:cubicBezTo>
                <a:close/>
                <a:moveTo>
                  <a:pt x="50" y="157"/>
                </a:moveTo>
                <a:cubicBezTo>
                  <a:pt x="50" y="156"/>
                  <a:pt x="51" y="155"/>
                  <a:pt x="52" y="154"/>
                </a:cubicBezTo>
                <a:cubicBezTo>
                  <a:pt x="52" y="155"/>
                  <a:pt x="52" y="156"/>
                  <a:pt x="52" y="156"/>
                </a:cubicBezTo>
                <a:cubicBezTo>
                  <a:pt x="51" y="157"/>
                  <a:pt x="51" y="159"/>
                  <a:pt x="50" y="160"/>
                </a:cubicBezTo>
                <a:cubicBezTo>
                  <a:pt x="50" y="159"/>
                  <a:pt x="49" y="158"/>
                  <a:pt x="49" y="158"/>
                </a:cubicBezTo>
                <a:cubicBezTo>
                  <a:pt x="49" y="158"/>
                  <a:pt x="50" y="157"/>
                  <a:pt x="50" y="157"/>
                </a:cubicBezTo>
                <a:close/>
                <a:moveTo>
                  <a:pt x="51" y="161"/>
                </a:moveTo>
                <a:cubicBezTo>
                  <a:pt x="52" y="161"/>
                  <a:pt x="52" y="160"/>
                  <a:pt x="53" y="159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53" y="161"/>
                  <a:pt x="52" y="162"/>
                  <a:pt x="52" y="163"/>
                </a:cubicBezTo>
                <a:cubicBezTo>
                  <a:pt x="52" y="163"/>
                  <a:pt x="52" y="163"/>
                  <a:pt x="51" y="163"/>
                </a:cubicBezTo>
                <a:cubicBezTo>
                  <a:pt x="51" y="163"/>
                  <a:pt x="51" y="162"/>
                  <a:pt x="50" y="161"/>
                </a:cubicBezTo>
                <a:cubicBezTo>
                  <a:pt x="51" y="162"/>
                  <a:pt x="51" y="161"/>
                  <a:pt x="51" y="161"/>
                </a:cubicBezTo>
                <a:close/>
                <a:moveTo>
                  <a:pt x="53" y="165"/>
                </a:moveTo>
                <a:cubicBezTo>
                  <a:pt x="54" y="165"/>
                  <a:pt x="54" y="165"/>
                  <a:pt x="54" y="165"/>
                </a:cubicBezTo>
                <a:cubicBezTo>
                  <a:pt x="54" y="166"/>
                  <a:pt x="55" y="167"/>
                  <a:pt x="55" y="168"/>
                </a:cubicBezTo>
                <a:cubicBezTo>
                  <a:pt x="55" y="169"/>
                  <a:pt x="55" y="169"/>
                  <a:pt x="55" y="170"/>
                </a:cubicBezTo>
                <a:cubicBezTo>
                  <a:pt x="54" y="168"/>
                  <a:pt x="53" y="167"/>
                  <a:pt x="52" y="166"/>
                </a:cubicBezTo>
                <a:cubicBezTo>
                  <a:pt x="53" y="165"/>
                  <a:pt x="53" y="165"/>
                  <a:pt x="53" y="165"/>
                </a:cubicBezTo>
                <a:close/>
                <a:moveTo>
                  <a:pt x="55" y="173"/>
                </a:moveTo>
                <a:cubicBezTo>
                  <a:pt x="55" y="173"/>
                  <a:pt x="54" y="174"/>
                  <a:pt x="54" y="174"/>
                </a:cubicBezTo>
                <a:cubicBezTo>
                  <a:pt x="54" y="172"/>
                  <a:pt x="53" y="171"/>
                  <a:pt x="53" y="169"/>
                </a:cubicBezTo>
                <a:cubicBezTo>
                  <a:pt x="53" y="170"/>
                  <a:pt x="54" y="172"/>
                  <a:pt x="55" y="173"/>
                </a:cubicBezTo>
                <a:close/>
                <a:moveTo>
                  <a:pt x="56" y="175"/>
                </a:moveTo>
                <a:cubicBezTo>
                  <a:pt x="56" y="175"/>
                  <a:pt x="56" y="175"/>
                  <a:pt x="56" y="175"/>
                </a:cubicBezTo>
                <a:cubicBezTo>
                  <a:pt x="56" y="175"/>
                  <a:pt x="56" y="176"/>
                  <a:pt x="55" y="177"/>
                </a:cubicBezTo>
                <a:cubicBezTo>
                  <a:pt x="55" y="177"/>
                  <a:pt x="55" y="177"/>
                  <a:pt x="55" y="177"/>
                </a:cubicBezTo>
                <a:cubicBezTo>
                  <a:pt x="55" y="176"/>
                  <a:pt x="55" y="176"/>
                  <a:pt x="55" y="176"/>
                </a:cubicBezTo>
                <a:cubicBezTo>
                  <a:pt x="55" y="176"/>
                  <a:pt x="56" y="175"/>
                  <a:pt x="56" y="175"/>
                </a:cubicBezTo>
                <a:close/>
                <a:moveTo>
                  <a:pt x="58" y="179"/>
                </a:moveTo>
                <a:cubicBezTo>
                  <a:pt x="58" y="180"/>
                  <a:pt x="58" y="181"/>
                  <a:pt x="58" y="182"/>
                </a:cubicBezTo>
                <a:cubicBezTo>
                  <a:pt x="58" y="181"/>
                  <a:pt x="57" y="181"/>
                  <a:pt x="57" y="180"/>
                </a:cubicBezTo>
                <a:cubicBezTo>
                  <a:pt x="56" y="180"/>
                  <a:pt x="56" y="180"/>
                  <a:pt x="56" y="179"/>
                </a:cubicBezTo>
                <a:cubicBezTo>
                  <a:pt x="57" y="179"/>
                  <a:pt x="57" y="179"/>
                  <a:pt x="58" y="179"/>
                </a:cubicBezTo>
                <a:close/>
                <a:moveTo>
                  <a:pt x="59" y="184"/>
                </a:moveTo>
                <a:cubicBezTo>
                  <a:pt x="59" y="185"/>
                  <a:pt x="59" y="185"/>
                  <a:pt x="59" y="186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59" y="185"/>
                  <a:pt x="58" y="184"/>
                  <a:pt x="58" y="183"/>
                </a:cubicBezTo>
                <a:cubicBezTo>
                  <a:pt x="58" y="183"/>
                  <a:pt x="58" y="183"/>
                  <a:pt x="59" y="184"/>
                </a:cubicBezTo>
                <a:close/>
                <a:moveTo>
                  <a:pt x="59" y="138"/>
                </a:moveTo>
                <a:cubicBezTo>
                  <a:pt x="58" y="137"/>
                  <a:pt x="58" y="136"/>
                  <a:pt x="58" y="135"/>
                </a:cubicBezTo>
                <a:cubicBezTo>
                  <a:pt x="58" y="135"/>
                  <a:pt x="59" y="134"/>
                  <a:pt x="59" y="133"/>
                </a:cubicBezTo>
                <a:cubicBezTo>
                  <a:pt x="59" y="134"/>
                  <a:pt x="59" y="136"/>
                  <a:pt x="59" y="137"/>
                </a:cubicBezTo>
                <a:cubicBezTo>
                  <a:pt x="59" y="137"/>
                  <a:pt x="59" y="137"/>
                  <a:pt x="59" y="138"/>
                </a:cubicBezTo>
                <a:close/>
                <a:moveTo>
                  <a:pt x="58" y="120"/>
                </a:moveTo>
                <a:cubicBezTo>
                  <a:pt x="58" y="119"/>
                  <a:pt x="59" y="119"/>
                  <a:pt x="59" y="119"/>
                </a:cubicBezTo>
                <a:cubicBezTo>
                  <a:pt x="59" y="120"/>
                  <a:pt x="59" y="121"/>
                  <a:pt x="59" y="123"/>
                </a:cubicBezTo>
                <a:cubicBezTo>
                  <a:pt x="59" y="122"/>
                  <a:pt x="58" y="121"/>
                  <a:pt x="58" y="120"/>
                </a:cubicBezTo>
                <a:close/>
                <a:moveTo>
                  <a:pt x="59" y="92"/>
                </a:moveTo>
                <a:cubicBezTo>
                  <a:pt x="59" y="93"/>
                  <a:pt x="59" y="93"/>
                  <a:pt x="59" y="93"/>
                </a:cubicBezTo>
                <a:cubicBezTo>
                  <a:pt x="58" y="94"/>
                  <a:pt x="58" y="95"/>
                  <a:pt x="57" y="96"/>
                </a:cubicBezTo>
                <a:cubicBezTo>
                  <a:pt x="57" y="95"/>
                  <a:pt x="57" y="95"/>
                  <a:pt x="56" y="94"/>
                </a:cubicBezTo>
                <a:cubicBezTo>
                  <a:pt x="59" y="91"/>
                  <a:pt x="62" y="89"/>
                  <a:pt x="65" y="86"/>
                </a:cubicBezTo>
                <a:cubicBezTo>
                  <a:pt x="65" y="86"/>
                  <a:pt x="65" y="86"/>
                  <a:pt x="65" y="86"/>
                </a:cubicBezTo>
                <a:cubicBezTo>
                  <a:pt x="65" y="87"/>
                  <a:pt x="65" y="87"/>
                  <a:pt x="65" y="88"/>
                </a:cubicBezTo>
                <a:cubicBezTo>
                  <a:pt x="64" y="89"/>
                  <a:pt x="63" y="90"/>
                  <a:pt x="62" y="90"/>
                </a:cubicBezTo>
                <a:cubicBezTo>
                  <a:pt x="62" y="90"/>
                  <a:pt x="61" y="90"/>
                  <a:pt x="61" y="91"/>
                </a:cubicBezTo>
                <a:cubicBezTo>
                  <a:pt x="61" y="91"/>
                  <a:pt x="61" y="91"/>
                  <a:pt x="61" y="92"/>
                </a:cubicBezTo>
                <a:cubicBezTo>
                  <a:pt x="60" y="91"/>
                  <a:pt x="59" y="91"/>
                  <a:pt x="59" y="92"/>
                </a:cubicBezTo>
                <a:close/>
                <a:moveTo>
                  <a:pt x="61" y="125"/>
                </a:moveTo>
                <a:cubicBezTo>
                  <a:pt x="62" y="125"/>
                  <a:pt x="62" y="126"/>
                  <a:pt x="62" y="126"/>
                </a:cubicBezTo>
                <a:cubicBezTo>
                  <a:pt x="61" y="126"/>
                  <a:pt x="61" y="126"/>
                  <a:pt x="61" y="127"/>
                </a:cubicBezTo>
                <a:cubicBezTo>
                  <a:pt x="61" y="126"/>
                  <a:pt x="61" y="126"/>
                  <a:pt x="61" y="126"/>
                </a:cubicBezTo>
                <a:cubicBezTo>
                  <a:pt x="61" y="126"/>
                  <a:pt x="61" y="125"/>
                  <a:pt x="61" y="125"/>
                </a:cubicBezTo>
                <a:close/>
                <a:moveTo>
                  <a:pt x="62" y="173"/>
                </a:moveTo>
                <a:cubicBezTo>
                  <a:pt x="62" y="174"/>
                  <a:pt x="61" y="174"/>
                  <a:pt x="61" y="174"/>
                </a:cubicBezTo>
                <a:cubicBezTo>
                  <a:pt x="61" y="173"/>
                  <a:pt x="61" y="172"/>
                  <a:pt x="61" y="171"/>
                </a:cubicBezTo>
                <a:cubicBezTo>
                  <a:pt x="61" y="172"/>
                  <a:pt x="62" y="173"/>
                  <a:pt x="62" y="173"/>
                </a:cubicBezTo>
                <a:close/>
                <a:moveTo>
                  <a:pt x="61" y="179"/>
                </a:moveTo>
                <a:cubicBezTo>
                  <a:pt x="61" y="178"/>
                  <a:pt x="61" y="178"/>
                  <a:pt x="61" y="177"/>
                </a:cubicBezTo>
                <a:cubicBezTo>
                  <a:pt x="62" y="177"/>
                  <a:pt x="62" y="177"/>
                  <a:pt x="63" y="176"/>
                </a:cubicBezTo>
                <a:cubicBezTo>
                  <a:pt x="63" y="177"/>
                  <a:pt x="63" y="177"/>
                  <a:pt x="63" y="177"/>
                </a:cubicBezTo>
                <a:cubicBezTo>
                  <a:pt x="63" y="177"/>
                  <a:pt x="64" y="178"/>
                  <a:pt x="64" y="178"/>
                </a:cubicBezTo>
                <a:cubicBezTo>
                  <a:pt x="64" y="179"/>
                  <a:pt x="64" y="180"/>
                  <a:pt x="65" y="181"/>
                </a:cubicBezTo>
                <a:cubicBezTo>
                  <a:pt x="65" y="181"/>
                  <a:pt x="66" y="181"/>
                  <a:pt x="66" y="181"/>
                </a:cubicBezTo>
                <a:cubicBezTo>
                  <a:pt x="66" y="181"/>
                  <a:pt x="66" y="181"/>
                  <a:pt x="66" y="181"/>
                </a:cubicBezTo>
                <a:cubicBezTo>
                  <a:pt x="66" y="182"/>
                  <a:pt x="66" y="182"/>
                  <a:pt x="65" y="183"/>
                </a:cubicBezTo>
                <a:cubicBezTo>
                  <a:pt x="65" y="183"/>
                  <a:pt x="65" y="183"/>
                  <a:pt x="65" y="183"/>
                </a:cubicBezTo>
                <a:cubicBezTo>
                  <a:pt x="64" y="184"/>
                  <a:pt x="63" y="185"/>
                  <a:pt x="63" y="186"/>
                </a:cubicBezTo>
                <a:cubicBezTo>
                  <a:pt x="62" y="186"/>
                  <a:pt x="62" y="185"/>
                  <a:pt x="61" y="185"/>
                </a:cubicBezTo>
                <a:cubicBezTo>
                  <a:pt x="61" y="183"/>
                  <a:pt x="61" y="181"/>
                  <a:pt x="61" y="179"/>
                </a:cubicBezTo>
                <a:cubicBezTo>
                  <a:pt x="61" y="179"/>
                  <a:pt x="61" y="179"/>
                  <a:pt x="61" y="179"/>
                </a:cubicBezTo>
                <a:close/>
                <a:moveTo>
                  <a:pt x="62" y="189"/>
                </a:moveTo>
                <a:cubicBezTo>
                  <a:pt x="63" y="190"/>
                  <a:pt x="63" y="190"/>
                  <a:pt x="64" y="191"/>
                </a:cubicBezTo>
                <a:cubicBezTo>
                  <a:pt x="63" y="191"/>
                  <a:pt x="63" y="191"/>
                  <a:pt x="62" y="191"/>
                </a:cubicBezTo>
                <a:cubicBezTo>
                  <a:pt x="62" y="191"/>
                  <a:pt x="62" y="191"/>
                  <a:pt x="61" y="190"/>
                </a:cubicBezTo>
                <a:cubicBezTo>
                  <a:pt x="62" y="190"/>
                  <a:pt x="62" y="190"/>
                  <a:pt x="62" y="189"/>
                </a:cubicBezTo>
                <a:close/>
                <a:moveTo>
                  <a:pt x="64" y="187"/>
                </a:moveTo>
                <a:cubicBezTo>
                  <a:pt x="65" y="186"/>
                  <a:pt x="65" y="185"/>
                  <a:pt x="66" y="184"/>
                </a:cubicBezTo>
                <a:cubicBezTo>
                  <a:pt x="67" y="185"/>
                  <a:pt x="68" y="186"/>
                  <a:pt x="70" y="187"/>
                </a:cubicBezTo>
                <a:cubicBezTo>
                  <a:pt x="68" y="188"/>
                  <a:pt x="67" y="189"/>
                  <a:pt x="66" y="189"/>
                </a:cubicBezTo>
                <a:cubicBezTo>
                  <a:pt x="65" y="189"/>
                  <a:pt x="64" y="188"/>
                  <a:pt x="64" y="187"/>
                </a:cubicBezTo>
                <a:close/>
                <a:moveTo>
                  <a:pt x="67" y="183"/>
                </a:moveTo>
                <a:cubicBezTo>
                  <a:pt x="67" y="183"/>
                  <a:pt x="67" y="183"/>
                  <a:pt x="68" y="182"/>
                </a:cubicBezTo>
                <a:cubicBezTo>
                  <a:pt x="68" y="183"/>
                  <a:pt x="69" y="184"/>
                  <a:pt x="69" y="184"/>
                </a:cubicBezTo>
                <a:cubicBezTo>
                  <a:pt x="68" y="184"/>
                  <a:pt x="68" y="183"/>
                  <a:pt x="67" y="183"/>
                </a:cubicBezTo>
                <a:close/>
                <a:moveTo>
                  <a:pt x="70" y="178"/>
                </a:moveTo>
                <a:cubicBezTo>
                  <a:pt x="69" y="178"/>
                  <a:pt x="69" y="178"/>
                  <a:pt x="69" y="178"/>
                </a:cubicBezTo>
                <a:cubicBezTo>
                  <a:pt x="69" y="178"/>
                  <a:pt x="68" y="178"/>
                  <a:pt x="68" y="178"/>
                </a:cubicBezTo>
                <a:cubicBezTo>
                  <a:pt x="68" y="177"/>
                  <a:pt x="68" y="176"/>
                  <a:pt x="68" y="175"/>
                </a:cubicBezTo>
                <a:cubicBezTo>
                  <a:pt x="69" y="176"/>
                  <a:pt x="69" y="177"/>
                  <a:pt x="70" y="178"/>
                </a:cubicBezTo>
                <a:close/>
                <a:moveTo>
                  <a:pt x="69" y="174"/>
                </a:moveTo>
                <a:cubicBezTo>
                  <a:pt x="70" y="174"/>
                  <a:pt x="70" y="174"/>
                  <a:pt x="71" y="173"/>
                </a:cubicBezTo>
                <a:cubicBezTo>
                  <a:pt x="71" y="174"/>
                  <a:pt x="71" y="174"/>
                  <a:pt x="71" y="174"/>
                </a:cubicBezTo>
                <a:cubicBezTo>
                  <a:pt x="71" y="174"/>
                  <a:pt x="70" y="175"/>
                  <a:pt x="70" y="175"/>
                </a:cubicBezTo>
                <a:cubicBezTo>
                  <a:pt x="70" y="175"/>
                  <a:pt x="70" y="174"/>
                  <a:pt x="69" y="174"/>
                </a:cubicBezTo>
                <a:close/>
                <a:moveTo>
                  <a:pt x="70" y="149"/>
                </a:moveTo>
                <a:cubicBezTo>
                  <a:pt x="69" y="149"/>
                  <a:pt x="69" y="148"/>
                  <a:pt x="69" y="148"/>
                </a:cubicBezTo>
                <a:cubicBezTo>
                  <a:pt x="69" y="148"/>
                  <a:pt x="69" y="147"/>
                  <a:pt x="69" y="147"/>
                </a:cubicBezTo>
                <a:cubicBezTo>
                  <a:pt x="70" y="146"/>
                  <a:pt x="71" y="145"/>
                  <a:pt x="71" y="144"/>
                </a:cubicBezTo>
                <a:cubicBezTo>
                  <a:pt x="72" y="145"/>
                  <a:pt x="72" y="145"/>
                  <a:pt x="72" y="146"/>
                </a:cubicBezTo>
                <a:cubicBezTo>
                  <a:pt x="71" y="147"/>
                  <a:pt x="70" y="148"/>
                  <a:pt x="70" y="149"/>
                </a:cubicBezTo>
                <a:close/>
                <a:moveTo>
                  <a:pt x="69" y="109"/>
                </a:moveTo>
                <a:cubicBezTo>
                  <a:pt x="69" y="109"/>
                  <a:pt x="69" y="108"/>
                  <a:pt x="69" y="107"/>
                </a:cubicBezTo>
                <a:cubicBezTo>
                  <a:pt x="69" y="106"/>
                  <a:pt x="70" y="106"/>
                  <a:pt x="71" y="105"/>
                </a:cubicBezTo>
                <a:cubicBezTo>
                  <a:pt x="71" y="106"/>
                  <a:pt x="71" y="106"/>
                  <a:pt x="71" y="107"/>
                </a:cubicBezTo>
                <a:cubicBezTo>
                  <a:pt x="71" y="108"/>
                  <a:pt x="70" y="109"/>
                  <a:pt x="69" y="109"/>
                </a:cubicBezTo>
                <a:close/>
                <a:moveTo>
                  <a:pt x="71" y="98"/>
                </a:moveTo>
                <a:cubicBezTo>
                  <a:pt x="72" y="97"/>
                  <a:pt x="73" y="96"/>
                  <a:pt x="74" y="95"/>
                </a:cubicBezTo>
                <a:cubicBezTo>
                  <a:pt x="74" y="95"/>
                  <a:pt x="73" y="96"/>
                  <a:pt x="73" y="97"/>
                </a:cubicBezTo>
                <a:cubicBezTo>
                  <a:pt x="73" y="97"/>
                  <a:pt x="73" y="97"/>
                  <a:pt x="72" y="97"/>
                </a:cubicBezTo>
                <a:cubicBezTo>
                  <a:pt x="72" y="97"/>
                  <a:pt x="71" y="98"/>
                  <a:pt x="71" y="98"/>
                </a:cubicBezTo>
                <a:close/>
                <a:moveTo>
                  <a:pt x="75" y="101"/>
                </a:moveTo>
                <a:cubicBezTo>
                  <a:pt x="75" y="102"/>
                  <a:pt x="74" y="104"/>
                  <a:pt x="74" y="105"/>
                </a:cubicBezTo>
                <a:cubicBezTo>
                  <a:pt x="73" y="106"/>
                  <a:pt x="73" y="106"/>
                  <a:pt x="73" y="106"/>
                </a:cubicBezTo>
                <a:cubicBezTo>
                  <a:pt x="73" y="105"/>
                  <a:pt x="72" y="104"/>
                  <a:pt x="72" y="104"/>
                </a:cubicBezTo>
                <a:cubicBezTo>
                  <a:pt x="73" y="103"/>
                  <a:pt x="74" y="102"/>
                  <a:pt x="75" y="101"/>
                </a:cubicBezTo>
                <a:close/>
                <a:moveTo>
                  <a:pt x="75" y="119"/>
                </a:moveTo>
                <a:cubicBezTo>
                  <a:pt x="75" y="119"/>
                  <a:pt x="75" y="119"/>
                  <a:pt x="75" y="119"/>
                </a:cubicBezTo>
                <a:cubicBezTo>
                  <a:pt x="74" y="120"/>
                  <a:pt x="74" y="120"/>
                  <a:pt x="73" y="121"/>
                </a:cubicBezTo>
                <a:cubicBezTo>
                  <a:pt x="74" y="120"/>
                  <a:pt x="74" y="120"/>
                  <a:pt x="75" y="119"/>
                </a:cubicBezTo>
                <a:cubicBezTo>
                  <a:pt x="75" y="119"/>
                  <a:pt x="75" y="119"/>
                  <a:pt x="75" y="119"/>
                </a:cubicBezTo>
                <a:close/>
                <a:moveTo>
                  <a:pt x="76" y="122"/>
                </a:moveTo>
                <a:cubicBezTo>
                  <a:pt x="75" y="123"/>
                  <a:pt x="75" y="123"/>
                  <a:pt x="74" y="124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4" y="124"/>
                  <a:pt x="74" y="123"/>
                  <a:pt x="74" y="123"/>
                </a:cubicBezTo>
                <a:cubicBezTo>
                  <a:pt x="74" y="123"/>
                  <a:pt x="75" y="122"/>
                  <a:pt x="76" y="122"/>
                </a:cubicBezTo>
                <a:close/>
                <a:moveTo>
                  <a:pt x="76" y="124"/>
                </a:moveTo>
                <a:cubicBezTo>
                  <a:pt x="76" y="124"/>
                  <a:pt x="76" y="125"/>
                  <a:pt x="77" y="125"/>
                </a:cubicBezTo>
                <a:cubicBezTo>
                  <a:pt x="76" y="125"/>
                  <a:pt x="76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6" y="125"/>
                  <a:pt x="76" y="125"/>
                  <a:pt x="76" y="124"/>
                </a:cubicBezTo>
                <a:close/>
                <a:moveTo>
                  <a:pt x="76" y="117"/>
                </a:moveTo>
                <a:cubicBezTo>
                  <a:pt x="76" y="117"/>
                  <a:pt x="76" y="117"/>
                  <a:pt x="76" y="117"/>
                </a:cubicBezTo>
                <a:cubicBezTo>
                  <a:pt x="79" y="114"/>
                  <a:pt x="82" y="111"/>
                  <a:pt x="86" y="109"/>
                </a:cubicBezTo>
                <a:cubicBezTo>
                  <a:pt x="83" y="112"/>
                  <a:pt x="81" y="115"/>
                  <a:pt x="79" y="118"/>
                </a:cubicBezTo>
                <a:cubicBezTo>
                  <a:pt x="78" y="118"/>
                  <a:pt x="77" y="118"/>
                  <a:pt x="77" y="119"/>
                </a:cubicBezTo>
                <a:cubicBezTo>
                  <a:pt x="76" y="118"/>
                  <a:pt x="76" y="118"/>
                  <a:pt x="76" y="117"/>
                </a:cubicBezTo>
                <a:close/>
                <a:moveTo>
                  <a:pt x="79" y="120"/>
                </a:moveTo>
                <a:cubicBezTo>
                  <a:pt x="80" y="119"/>
                  <a:pt x="81" y="119"/>
                  <a:pt x="81" y="119"/>
                </a:cubicBezTo>
                <a:cubicBezTo>
                  <a:pt x="80" y="120"/>
                  <a:pt x="79" y="122"/>
                  <a:pt x="78" y="123"/>
                </a:cubicBezTo>
                <a:cubicBezTo>
                  <a:pt x="78" y="123"/>
                  <a:pt x="78" y="123"/>
                  <a:pt x="78" y="122"/>
                </a:cubicBezTo>
                <a:cubicBezTo>
                  <a:pt x="78" y="122"/>
                  <a:pt x="79" y="121"/>
                  <a:pt x="79" y="120"/>
                </a:cubicBezTo>
                <a:close/>
                <a:moveTo>
                  <a:pt x="92" y="118"/>
                </a:moveTo>
                <a:cubicBezTo>
                  <a:pt x="91" y="119"/>
                  <a:pt x="90" y="120"/>
                  <a:pt x="90" y="120"/>
                </a:cubicBezTo>
                <a:cubicBezTo>
                  <a:pt x="87" y="124"/>
                  <a:pt x="85" y="127"/>
                  <a:pt x="83" y="130"/>
                </a:cubicBezTo>
                <a:cubicBezTo>
                  <a:pt x="83" y="130"/>
                  <a:pt x="83" y="130"/>
                  <a:pt x="83" y="130"/>
                </a:cubicBezTo>
                <a:cubicBezTo>
                  <a:pt x="82" y="130"/>
                  <a:pt x="81" y="129"/>
                  <a:pt x="80" y="129"/>
                </a:cubicBezTo>
                <a:cubicBezTo>
                  <a:pt x="84" y="125"/>
                  <a:pt x="88" y="122"/>
                  <a:pt x="92" y="118"/>
                </a:cubicBezTo>
                <a:close/>
                <a:moveTo>
                  <a:pt x="81" y="131"/>
                </a:moveTo>
                <a:cubicBezTo>
                  <a:pt x="81" y="132"/>
                  <a:pt x="81" y="132"/>
                  <a:pt x="80" y="132"/>
                </a:cubicBezTo>
                <a:cubicBezTo>
                  <a:pt x="80" y="132"/>
                  <a:pt x="80" y="131"/>
                  <a:pt x="80" y="131"/>
                </a:cubicBezTo>
                <a:cubicBezTo>
                  <a:pt x="81" y="131"/>
                  <a:pt x="81" y="131"/>
                  <a:pt x="81" y="131"/>
                </a:cubicBezTo>
                <a:close/>
                <a:moveTo>
                  <a:pt x="83" y="133"/>
                </a:moveTo>
                <a:cubicBezTo>
                  <a:pt x="84" y="133"/>
                  <a:pt x="84" y="133"/>
                  <a:pt x="84" y="133"/>
                </a:cubicBezTo>
                <a:cubicBezTo>
                  <a:pt x="85" y="133"/>
                  <a:pt x="85" y="133"/>
                  <a:pt x="86" y="133"/>
                </a:cubicBezTo>
                <a:cubicBezTo>
                  <a:pt x="85" y="135"/>
                  <a:pt x="84" y="136"/>
                  <a:pt x="84" y="137"/>
                </a:cubicBezTo>
                <a:cubicBezTo>
                  <a:pt x="83" y="138"/>
                  <a:pt x="82" y="138"/>
                  <a:pt x="82" y="139"/>
                </a:cubicBezTo>
                <a:cubicBezTo>
                  <a:pt x="82" y="138"/>
                  <a:pt x="82" y="137"/>
                  <a:pt x="81" y="136"/>
                </a:cubicBezTo>
                <a:cubicBezTo>
                  <a:pt x="82" y="135"/>
                  <a:pt x="83" y="134"/>
                  <a:pt x="83" y="133"/>
                </a:cubicBezTo>
                <a:close/>
                <a:moveTo>
                  <a:pt x="90" y="135"/>
                </a:moveTo>
                <a:cubicBezTo>
                  <a:pt x="90" y="135"/>
                  <a:pt x="90" y="135"/>
                  <a:pt x="90" y="135"/>
                </a:cubicBezTo>
                <a:cubicBezTo>
                  <a:pt x="88" y="136"/>
                  <a:pt x="87" y="138"/>
                  <a:pt x="85" y="140"/>
                </a:cubicBezTo>
                <a:cubicBezTo>
                  <a:pt x="86" y="138"/>
                  <a:pt x="88" y="136"/>
                  <a:pt x="90" y="135"/>
                </a:cubicBezTo>
                <a:close/>
                <a:moveTo>
                  <a:pt x="92" y="135"/>
                </a:moveTo>
                <a:cubicBezTo>
                  <a:pt x="92" y="136"/>
                  <a:pt x="93" y="136"/>
                  <a:pt x="93" y="136"/>
                </a:cubicBezTo>
                <a:cubicBezTo>
                  <a:pt x="93" y="136"/>
                  <a:pt x="93" y="137"/>
                  <a:pt x="93" y="137"/>
                </a:cubicBezTo>
                <a:cubicBezTo>
                  <a:pt x="91" y="138"/>
                  <a:pt x="88" y="140"/>
                  <a:pt x="86" y="141"/>
                </a:cubicBezTo>
                <a:cubicBezTo>
                  <a:pt x="88" y="139"/>
                  <a:pt x="90" y="137"/>
                  <a:pt x="92" y="135"/>
                </a:cubicBezTo>
                <a:close/>
                <a:moveTo>
                  <a:pt x="89" y="145"/>
                </a:moveTo>
                <a:cubicBezTo>
                  <a:pt x="92" y="143"/>
                  <a:pt x="94" y="141"/>
                  <a:pt x="96" y="139"/>
                </a:cubicBezTo>
                <a:cubicBezTo>
                  <a:pt x="96" y="139"/>
                  <a:pt x="96" y="139"/>
                  <a:pt x="97" y="139"/>
                </a:cubicBezTo>
                <a:cubicBezTo>
                  <a:pt x="94" y="142"/>
                  <a:pt x="91" y="145"/>
                  <a:pt x="89" y="148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88" y="147"/>
                  <a:pt x="89" y="146"/>
                  <a:pt x="89" y="145"/>
                </a:cubicBezTo>
                <a:close/>
                <a:moveTo>
                  <a:pt x="99" y="141"/>
                </a:moveTo>
                <a:cubicBezTo>
                  <a:pt x="98" y="142"/>
                  <a:pt x="97" y="144"/>
                  <a:pt x="95" y="145"/>
                </a:cubicBezTo>
                <a:cubicBezTo>
                  <a:pt x="95" y="145"/>
                  <a:pt x="95" y="145"/>
                  <a:pt x="95" y="145"/>
                </a:cubicBezTo>
                <a:cubicBezTo>
                  <a:pt x="96" y="144"/>
                  <a:pt x="98" y="142"/>
                  <a:pt x="99" y="141"/>
                </a:cubicBezTo>
                <a:close/>
                <a:moveTo>
                  <a:pt x="102" y="143"/>
                </a:moveTo>
                <a:cubicBezTo>
                  <a:pt x="103" y="142"/>
                  <a:pt x="104" y="142"/>
                  <a:pt x="106" y="141"/>
                </a:cubicBezTo>
                <a:cubicBezTo>
                  <a:pt x="101" y="145"/>
                  <a:pt x="97" y="149"/>
                  <a:pt x="92" y="154"/>
                </a:cubicBezTo>
                <a:cubicBezTo>
                  <a:pt x="91" y="155"/>
                  <a:pt x="90" y="155"/>
                  <a:pt x="88" y="156"/>
                </a:cubicBezTo>
                <a:cubicBezTo>
                  <a:pt x="89" y="156"/>
                  <a:pt x="89" y="155"/>
                  <a:pt x="89" y="155"/>
                </a:cubicBezTo>
                <a:cubicBezTo>
                  <a:pt x="90" y="155"/>
                  <a:pt x="90" y="154"/>
                  <a:pt x="90" y="154"/>
                </a:cubicBezTo>
                <a:cubicBezTo>
                  <a:pt x="94" y="151"/>
                  <a:pt x="98" y="147"/>
                  <a:pt x="102" y="143"/>
                </a:cubicBezTo>
                <a:close/>
                <a:moveTo>
                  <a:pt x="105" y="148"/>
                </a:moveTo>
                <a:cubicBezTo>
                  <a:pt x="105" y="148"/>
                  <a:pt x="105" y="148"/>
                  <a:pt x="105" y="149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102" y="150"/>
                  <a:pt x="100" y="151"/>
                  <a:pt x="98" y="152"/>
                </a:cubicBezTo>
                <a:cubicBezTo>
                  <a:pt x="101" y="151"/>
                  <a:pt x="103" y="149"/>
                  <a:pt x="105" y="148"/>
                </a:cubicBezTo>
                <a:close/>
                <a:moveTo>
                  <a:pt x="105" y="151"/>
                </a:moveTo>
                <a:cubicBezTo>
                  <a:pt x="105" y="150"/>
                  <a:pt x="106" y="150"/>
                  <a:pt x="107" y="149"/>
                </a:cubicBezTo>
                <a:cubicBezTo>
                  <a:pt x="108" y="149"/>
                  <a:pt x="108" y="149"/>
                  <a:pt x="108" y="149"/>
                </a:cubicBezTo>
                <a:cubicBezTo>
                  <a:pt x="109" y="149"/>
                  <a:pt x="109" y="148"/>
                  <a:pt x="110" y="148"/>
                </a:cubicBezTo>
                <a:cubicBezTo>
                  <a:pt x="110" y="148"/>
                  <a:pt x="110" y="148"/>
                  <a:pt x="111" y="147"/>
                </a:cubicBezTo>
                <a:cubicBezTo>
                  <a:pt x="110" y="148"/>
                  <a:pt x="110" y="148"/>
                  <a:pt x="109" y="149"/>
                </a:cubicBezTo>
                <a:cubicBezTo>
                  <a:pt x="107" y="150"/>
                  <a:pt x="105" y="151"/>
                  <a:pt x="103" y="153"/>
                </a:cubicBezTo>
                <a:cubicBezTo>
                  <a:pt x="103" y="152"/>
                  <a:pt x="104" y="151"/>
                  <a:pt x="105" y="151"/>
                </a:cubicBezTo>
                <a:close/>
                <a:moveTo>
                  <a:pt x="117" y="152"/>
                </a:moveTo>
                <a:cubicBezTo>
                  <a:pt x="118" y="151"/>
                  <a:pt x="119" y="151"/>
                  <a:pt x="120" y="150"/>
                </a:cubicBezTo>
                <a:cubicBezTo>
                  <a:pt x="119" y="151"/>
                  <a:pt x="118" y="153"/>
                  <a:pt x="117" y="154"/>
                </a:cubicBezTo>
                <a:cubicBezTo>
                  <a:pt x="117" y="154"/>
                  <a:pt x="117" y="154"/>
                  <a:pt x="117" y="155"/>
                </a:cubicBezTo>
                <a:cubicBezTo>
                  <a:pt x="113" y="157"/>
                  <a:pt x="110" y="159"/>
                  <a:pt x="106" y="161"/>
                </a:cubicBezTo>
                <a:cubicBezTo>
                  <a:pt x="110" y="158"/>
                  <a:pt x="114" y="155"/>
                  <a:pt x="117" y="152"/>
                </a:cubicBezTo>
                <a:close/>
                <a:moveTo>
                  <a:pt x="113" y="161"/>
                </a:moveTo>
                <a:cubicBezTo>
                  <a:pt x="115" y="159"/>
                  <a:pt x="118" y="158"/>
                  <a:pt x="120" y="156"/>
                </a:cubicBezTo>
                <a:cubicBezTo>
                  <a:pt x="120" y="157"/>
                  <a:pt x="119" y="158"/>
                  <a:pt x="118" y="159"/>
                </a:cubicBezTo>
                <a:cubicBezTo>
                  <a:pt x="118" y="159"/>
                  <a:pt x="117" y="159"/>
                  <a:pt x="117" y="160"/>
                </a:cubicBezTo>
                <a:cubicBezTo>
                  <a:pt x="115" y="160"/>
                  <a:pt x="113" y="161"/>
                  <a:pt x="111" y="162"/>
                </a:cubicBezTo>
                <a:cubicBezTo>
                  <a:pt x="112" y="162"/>
                  <a:pt x="112" y="161"/>
                  <a:pt x="113" y="161"/>
                </a:cubicBezTo>
                <a:close/>
                <a:moveTo>
                  <a:pt x="122" y="160"/>
                </a:moveTo>
                <a:cubicBezTo>
                  <a:pt x="124" y="159"/>
                  <a:pt x="126" y="158"/>
                  <a:pt x="127" y="157"/>
                </a:cubicBezTo>
                <a:cubicBezTo>
                  <a:pt x="127" y="158"/>
                  <a:pt x="126" y="158"/>
                  <a:pt x="125" y="159"/>
                </a:cubicBezTo>
                <a:cubicBezTo>
                  <a:pt x="124" y="160"/>
                  <a:pt x="122" y="160"/>
                  <a:pt x="120" y="161"/>
                </a:cubicBezTo>
                <a:cubicBezTo>
                  <a:pt x="120" y="161"/>
                  <a:pt x="119" y="162"/>
                  <a:pt x="119" y="162"/>
                </a:cubicBezTo>
                <a:cubicBezTo>
                  <a:pt x="120" y="161"/>
                  <a:pt x="121" y="160"/>
                  <a:pt x="122" y="160"/>
                </a:cubicBezTo>
                <a:close/>
                <a:moveTo>
                  <a:pt x="128" y="160"/>
                </a:moveTo>
                <a:cubicBezTo>
                  <a:pt x="127" y="160"/>
                  <a:pt x="127" y="161"/>
                  <a:pt x="126" y="161"/>
                </a:cubicBezTo>
                <a:cubicBezTo>
                  <a:pt x="126" y="161"/>
                  <a:pt x="126" y="161"/>
                  <a:pt x="126" y="161"/>
                </a:cubicBezTo>
                <a:cubicBezTo>
                  <a:pt x="127" y="160"/>
                  <a:pt x="127" y="160"/>
                  <a:pt x="128" y="160"/>
                </a:cubicBezTo>
                <a:close/>
                <a:moveTo>
                  <a:pt x="122" y="164"/>
                </a:moveTo>
                <a:cubicBezTo>
                  <a:pt x="121" y="165"/>
                  <a:pt x="120" y="166"/>
                  <a:pt x="119" y="167"/>
                </a:cubicBezTo>
                <a:cubicBezTo>
                  <a:pt x="118" y="167"/>
                  <a:pt x="118" y="167"/>
                  <a:pt x="118" y="168"/>
                </a:cubicBezTo>
                <a:cubicBezTo>
                  <a:pt x="119" y="166"/>
                  <a:pt x="120" y="165"/>
                  <a:pt x="122" y="164"/>
                </a:cubicBezTo>
                <a:close/>
                <a:moveTo>
                  <a:pt x="129" y="164"/>
                </a:moveTo>
                <a:cubicBezTo>
                  <a:pt x="129" y="164"/>
                  <a:pt x="129" y="164"/>
                  <a:pt x="130" y="165"/>
                </a:cubicBezTo>
                <a:cubicBezTo>
                  <a:pt x="125" y="168"/>
                  <a:pt x="121" y="172"/>
                  <a:pt x="117" y="176"/>
                </a:cubicBezTo>
                <a:cubicBezTo>
                  <a:pt x="115" y="177"/>
                  <a:pt x="113" y="178"/>
                  <a:pt x="111" y="179"/>
                </a:cubicBezTo>
                <a:cubicBezTo>
                  <a:pt x="117" y="174"/>
                  <a:pt x="123" y="169"/>
                  <a:pt x="129" y="164"/>
                </a:cubicBezTo>
                <a:close/>
                <a:moveTo>
                  <a:pt x="108" y="177"/>
                </a:moveTo>
                <a:cubicBezTo>
                  <a:pt x="108" y="176"/>
                  <a:pt x="109" y="175"/>
                  <a:pt x="110" y="174"/>
                </a:cubicBezTo>
                <a:cubicBezTo>
                  <a:pt x="111" y="174"/>
                  <a:pt x="111" y="174"/>
                  <a:pt x="111" y="173"/>
                </a:cubicBezTo>
                <a:cubicBezTo>
                  <a:pt x="110" y="175"/>
                  <a:pt x="109" y="176"/>
                  <a:pt x="108" y="177"/>
                </a:cubicBezTo>
                <a:close/>
                <a:moveTo>
                  <a:pt x="108" y="193"/>
                </a:moveTo>
                <a:cubicBezTo>
                  <a:pt x="110" y="191"/>
                  <a:pt x="113" y="189"/>
                  <a:pt x="115" y="187"/>
                </a:cubicBezTo>
                <a:cubicBezTo>
                  <a:pt x="120" y="182"/>
                  <a:pt x="125" y="178"/>
                  <a:pt x="131" y="173"/>
                </a:cubicBezTo>
                <a:cubicBezTo>
                  <a:pt x="130" y="174"/>
                  <a:pt x="130" y="174"/>
                  <a:pt x="130" y="175"/>
                </a:cubicBezTo>
                <a:cubicBezTo>
                  <a:pt x="130" y="175"/>
                  <a:pt x="130" y="175"/>
                  <a:pt x="130" y="176"/>
                </a:cubicBezTo>
                <a:cubicBezTo>
                  <a:pt x="126" y="179"/>
                  <a:pt x="123" y="182"/>
                  <a:pt x="120" y="186"/>
                </a:cubicBezTo>
                <a:cubicBezTo>
                  <a:pt x="116" y="188"/>
                  <a:pt x="112" y="191"/>
                  <a:pt x="108" y="193"/>
                </a:cubicBezTo>
                <a:close/>
                <a:moveTo>
                  <a:pt x="110" y="195"/>
                </a:moveTo>
                <a:cubicBezTo>
                  <a:pt x="109" y="196"/>
                  <a:pt x="108" y="196"/>
                  <a:pt x="108" y="197"/>
                </a:cubicBezTo>
                <a:cubicBezTo>
                  <a:pt x="108" y="196"/>
                  <a:pt x="108" y="196"/>
                  <a:pt x="107" y="196"/>
                </a:cubicBezTo>
                <a:cubicBezTo>
                  <a:pt x="108" y="196"/>
                  <a:pt x="108" y="196"/>
                  <a:pt x="108" y="196"/>
                </a:cubicBezTo>
                <a:cubicBezTo>
                  <a:pt x="109" y="195"/>
                  <a:pt x="109" y="195"/>
                  <a:pt x="110" y="195"/>
                </a:cubicBezTo>
                <a:close/>
                <a:moveTo>
                  <a:pt x="125" y="183"/>
                </a:moveTo>
                <a:cubicBezTo>
                  <a:pt x="128" y="180"/>
                  <a:pt x="130" y="177"/>
                  <a:pt x="133" y="174"/>
                </a:cubicBezTo>
                <a:cubicBezTo>
                  <a:pt x="136" y="172"/>
                  <a:pt x="139" y="169"/>
                  <a:pt x="142" y="167"/>
                </a:cubicBezTo>
                <a:cubicBezTo>
                  <a:pt x="143" y="166"/>
                  <a:pt x="145" y="165"/>
                  <a:pt x="146" y="165"/>
                </a:cubicBezTo>
                <a:cubicBezTo>
                  <a:pt x="144" y="168"/>
                  <a:pt x="141" y="171"/>
                  <a:pt x="139" y="174"/>
                </a:cubicBezTo>
                <a:cubicBezTo>
                  <a:pt x="139" y="174"/>
                  <a:pt x="139" y="174"/>
                  <a:pt x="139" y="174"/>
                </a:cubicBezTo>
                <a:cubicBezTo>
                  <a:pt x="138" y="175"/>
                  <a:pt x="137" y="176"/>
                  <a:pt x="136" y="177"/>
                </a:cubicBezTo>
                <a:cubicBezTo>
                  <a:pt x="134" y="178"/>
                  <a:pt x="133" y="178"/>
                  <a:pt x="131" y="179"/>
                </a:cubicBezTo>
                <a:cubicBezTo>
                  <a:pt x="129" y="180"/>
                  <a:pt x="127" y="182"/>
                  <a:pt x="125" y="183"/>
                </a:cubicBezTo>
                <a:close/>
                <a:moveTo>
                  <a:pt x="130" y="182"/>
                </a:moveTo>
                <a:cubicBezTo>
                  <a:pt x="130" y="182"/>
                  <a:pt x="129" y="182"/>
                  <a:pt x="129" y="182"/>
                </a:cubicBezTo>
                <a:cubicBezTo>
                  <a:pt x="127" y="184"/>
                  <a:pt x="124" y="185"/>
                  <a:pt x="121" y="187"/>
                </a:cubicBezTo>
                <a:cubicBezTo>
                  <a:pt x="124" y="185"/>
                  <a:pt x="127" y="184"/>
                  <a:pt x="130" y="182"/>
                </a:cubicBezTo>
                <a:close/>
                <a:moveTo>
                  <a:pt x="137" y="194"/>
                </a:moveTo>
                <a:cubicBezTo>
                  <a:pt x="140" y="192"/>
                  <a:pt x="143" y="191"/>
                  <a:pt x="146" y="189"/>
                </a:cubicBezTo>
                <a:cubicBezTo>
                  <a:pt x="143" y="192"/>
                  <a:pt x="140" y="195"/>
                  <a:pt x="137" y="197"/>
                </a:cubicBezTo>
                <a:cubicBezTo>
                  <a:pt x="135" y="199"/>
                  <a:pt x="133" y="200"/>
                  <a:pt x="130" y="202"/>
                </a:cubicBezTo>
                <a:cubicBezTo>
                  <a:pt x="132" y="199"/>
                  <a:pt x="134" y="196"/>
                  <a:pt x="137" y="194"/>
                </a:cubicBezTo>
                <a:close/>
                <a:moveTo>
                  <a:pt x="127" y="197"/>
                </a:moveTo>
                <a:cubicBezTo>
                  <a:pt x="133" y="192"/>
                  <a:pt x="138" y="187"/>
                  <a:pt x="144" y="182"/>
                </a:cubicBezTo>
                <a:cubicBezTo>
                  <a:pt x="143" y="184"/>
                  <a:pt x="141" y="185"/>
                  <a:pt x="140" y="187"/>
                </a:cubicBezTo>
                <a:cubicBezTo>
                  <a:pt x="138" y="189"/>
                  <a:pt x="136" y="191"/>
                  <a:pt x="134" y="193"/>
                </a:cubicBezTo>
                <a:cubicBezTo>
                  <a:pt x="133" y="193"/>
                  <a:pt x="132" y="194"/>
                  <a:pt x="131" y="194"/>
                </a:cubicBezTo>
                <a:cubicBezTo>
                  <a:pt x="130" y="195"/>
                  <a:pt x="128" y="196"/>
                  <a:pt x="127" y="197"/>
                </a:cubicBezTo>
                <a:close/>
                <a:moveTo>
                  <a:pt x="144" y="188"/>
                </a:moveTo>
                <a:cubicBezTo>
                  <a:pt x="147" y="184"/>
                  <a:pt x="151" y="181"/>
                  <a:pt x="155" y="178"/>
                </a:cubicBezTo>
                <a:cubicBezTo>
                  <a:pt x="154" y="179"/>
                  <a:pt x="154" y="180"/>
                  <a:pt x="153" y="181"/>
                </a:cubicBezTo>
                <a:cubicBezTo>
                  <a:pt x="152" y="182"/>
                  <a:pt x="151" y="183"/>
                  <a:pt x="151" y="184"/>
                </a:cubicBezTo>
                <a:cubicBezTo>
                  <a:pt x="148" y="185"/>
                  <a:pt x="146" y="186"/>
                  <a:pt x="144" y="188"/>
                </a:cubicBezTo>
                <a:close/>
                <a:moveTo>
                  <a:pt x="147" y="183"/>
                </a:moveTo>
                <a:cubicBezTo>
                  <a:pt x="149" y="181"/>
                  <a:pt x="151" y="178"/>
                  <a:pt x="154" y="176"/>
                </a:cubicBezTo>
                <a:cubicBezTo>
                  <a:pt x="155" y="175"/>
                  <a:pt x="155" y="175"/>
                  <a:pt x="156" y="174"/>
                </a:cubicBezTo>
                <a:cubicBezTo>
                  <a:pt x="153" y="177"/>
                  <a:pt x="150" y="180"/>
                  <a:pt x="147" y="183"/>
                </a:cubicBezTo>
                <a:close/>
                <a:moveTo>
                  <a:pt x="151" y="169"/>
                </a:moveTo>
                <a:cubicBezTo>
                  <a:pt x="151" y="169"/>
                  <a:pt x="150" y="169"/>
                  <a:pt x="150" y="170"/>
                </a:cubicBezTo>
                <a:cubicBezTo>
                  <a:pt x="148" y="171"/>
                  <a:pt x="146" y="171"/>
                  <a:pt x="145" y="172"/>
                </a:cubicBezTo>
                <a:cubicBezTo>
                  <a:pt x="145" y="171"/>
                  <a:pt x="146" y="171"/>
                  <a:pt x="147" y="170"/>
                </a:cubicBezTo>
                <a:cubicBezTo>
                  <a:pt x="147" y="170"/>
                  <a:pt x="148" y="169"/>
                  <a:pt x="148" y="169"/>
                </a:cubicBezTo>
                <a:cubicBezTo>
                  <a:pt x="149" y="169"/>
                  <a:pt x="149" y="169"/>
                  <a:pt x="149" y="169"/>
                </a:cubicBezTo>
                <a:cubicBezTo>
                  <a:pt x="152" y="167"/>
                  <a:pt x="154" y="165"/>
                  <a:pt x="157" y="163"/>
                </a:cubicBezTo>
                <a:cubicBezTo>
                  <a:pt x="155" y="165"/>
                  <a:pt x="153" y="167"/>
                  <a:pt x="151" y="169"/>
                </a:cubicBezTo>
                <a:close/>
                <a:moveTo>
                  <a:pt x="159" y="173"/>
                </a:moveTo>
                <a:cubicBezTo>
                  <a:pt x="160" y="173"/>
                  <a:pt x="160" y="172"/>
                  <a:pt x="160" y="172"/>
                </a:cubicBezTo>
                <a:cubicBezTo>
                  <a:pt x="160" y="173"/>
                  <a:pt x="159" y="174"/>
                  <a:pt x="159" y="176"/>
                </a:cubicBezTo>
                <a:cubicBezTo>
                  <a:pt x="158" y="176"/>
                  <a:pt x="157" y="177"/>
                  <a:pt x="157" y="177"/>
                </a:cubicBezTo>
                <a:cubicBezTo>
                  <a:pt x="158" y="176"/>
                  <a:pt x="158" y="175"/>
                  <a:pt x="159" y="173"/>
                </a:cubicBezTo>
                <a:close/>
                <a:moveTo>
                  <a:pt x="160" y="177"/>
                </a:moveTo>
                <a:cubicBezTo>
                  <a:pt x="166" y="171"/>
                  <a:pt x="172" y="165"/>
                  <a:pt x="179" y="160"/>
                </a:cubicBezTo>
                <a:cubicBezTo>
                  <a:pt x="178" y="161"/>
                  <a:pt x="177" y="161"/>
                  <a:pt x="177" y="162"/>
                </a:cubicBezTo>
                <a:cubicBezTo>
                  <a:pt x="172" y="167"/>
                  <a:pt x="168" y="171"/>
                  <a:pt x="163" y="175"/>
                </a:cubicBezTo>
                <a:cubicBezTo>
                  <a:pt x="162" y="176"/>
                  <a:pt x="161" y="176"/>
                  <a:pt x="160" y="177"/>
                </a:cubicBezTo>
                <a:cubicBezTo>
                  <a:pt x="160" y="177"/>
                  <a:pt x="160" y="177"/>
                  <a:pt x="160" y="177"/>
                </a:cubicBezTo>
                <a:close/>
                <a:moveTo>
                  <a:pt x="162" y="172"/>
                </a:moveTo>
                <a:cubicBezTo>
                  <a:pt x="163" y="170"/>
                  <a:pt x="165" y="167"/>
                  <a:pt x="166" y="165"/>
                </a:cubicBezTo>
                <a:cubicBezTo>
                  <a:pt x="167" y="164"/>
                  <a:pt x="168" y="163"/>
                  <a:pt x="169" y="162"/>
                </a:cubicBezTo>
                <a:cubicBezTo>
                  <a:pt x="173" y="160"/>
                  <a:pt x="177" y="158"/>
                  <a:pt x="180" y="156"/>
                </a:cubicBezTo>
                <a:cubicBezTo>
                  <a:pt x="174" y="161"/>
                  <a:pt x="168" y="166"/>
                  <a:pt x="162" y="172"/>
                </a:cubicBezTo>
                <a:close/>
                <a:moveTo>
                  <a:pt x="183" y="158"/>
                </a:moveTo>
                <a:cubicBezTo>
                  <a:pt x="183" y="158"/>
                  <a:pt x="184" y="157"/>
                  <a:pt x="184" y="157"/>
                </a:cubicBezTo>
                <a:cubicBezTo>
                  <a:pt x="183" y="159"/>
                  <a:pt x="181" y="160"/>
                  <a:pt x="180" y="162"/>
                </a:cubicBezTo>
                <a:cubicBezTo>
                  <a:pt x="180" y="162"/>
                  <a:pt x="180" y="162"/>
                  <a:pt x="179" y="163"/>
                </a:cubicBezTo>
                <a:cubicBezTo>
                  <a:pt x="181" y="161"/>
                  <a:pt x="182" y="159"/>
                  <a:pt x="183" y="158"/>
                </a:cubicBezTo>
                <a:close/>
                <a:moveTo>
                  <a:pt x="182" y="154"/>
                </a:moveTo>
                <a:cubicBezTo>
                  <a:pt x="182" y="154"/>
                  <a:pt x="182" y="154"/>
                  <a:pt x="182" y="154"/>
                </a:cubicBezTo>
                <a:cubicBezTo>
                  <a:pt x="182" y="154"/>
                  <a:pt x="182" y="153"/>
                  <a:pt x="181" y="153"/>
                </a:cubicBezTo>
                <a:cubicBezTo>
                  <a:pt x="179" y="154"/>
                  <a:pt x="177" y="155"/>
                  <a:pt x="174" y="157"/>
                </a:cubicBezTo>
                <a:cubicBezTo>
                  <a:pt x="178" y="154"/>
                  <a:pt x="181" y="150"/>
                  <a:pt x="184" y="147"/>
                </a:cubicBezTo>
                <a:cubicBezTo>
                  <a:pt x="186" y="146"/>
                  <a:pt x="187" y="145"/>
                  <a:pt x="189" y="144"/>
                </a:cubicBezTo>
                <a:cubicBezTo>
                  <a:pt x="189" y="144"/>
                  <a:pt x="189" y="144"/>
                  <a:pt x="189" y="144"/>
                </a:cubicBezTo>
                <a:cubicBezTo>
                  <a:pt x="189" y="145"/>
                  <a:pt x="189" y="145"/>
                  <a:pt x="189" y="146"/>
                </a:cubicBezTo>
                <a:cubicBezTo>
                  <a:pt x="187" y="149"/>
                  <a:pt x="185" y="152"/>
                  <a:pt x="182" y="154"/>
                </a:cubicBezTo>
                <a:close/>
                <a:moveTo>
                  <a:pt x="189" y="133"/>
                </a:moveTo>
                <a:cubicBezTo>
                  <a:pt x="188" y="133"/>
                  <a:pt x="188" y="132"/>
                  <a:pt x="188" y="132"/>
                </a:cubicBezTo>
                <a:cubicBezTo>
                  <a:pt x="189" y="131"/>
                  <a:pt x="191" y="130"/>
                  <a:pt x="192" y="129"/>
                </a:cubicBezTo>
                <a:cubicBezTo>
                  <a:pt x="191" y="130"/>
                  <a:pt x="190" y="132"/>
                  <a:pt x="189" y="133"/>
                </a:cubicBezTo>
                <a:close/>
                <a:moveTo>
                  <a:pt x="193" y="152"/>
                </a:moveTo>
                <a:cubicBezTo>
                  <a:pt x="193" y="152"/>
                  <a:pt x="193" y="152"/>
                  <a:pt x="194" y="151"/>
                </a:cubicBezTo>
                <a:cubicBezTo>
                  <a:pt x="196" y="149"/>
                  <a:pt x="197" y="147"/>
                  <a:pt x="199" y="145"/>
                </a:cubicBezTo>
                <a:cubicBezTo>
                  <a:pt x="199" y="145"/>
                  <a:pt x="199" y="145"/>
                  <a:pt x="199" y="145"/>
                </a:cubicBezTo>
                <a:cubicBezTo>
                  <a:pt x="197" y="148"/>
                  <a:pt x="195" y="150"/>
                  <a:pt x="193" y="152"/>
                </a:cubicBezTo>
                <a:close/>
                <a:moveTo>
                  <a:pt x="197" y="143"/>
                </a:moveTo>
                <a:cubicBezTo>
                  <a:pt x="200" y="139"/>
                  <a:pt x="203" y="134"/>
                  <a:pt x="206" y="130"/>
                </a:cubicBezTo>
                <a:cubicBezTo>
                  <a:pt x="205" y="132"/>
                  <a:pt x="203" y="135"/>
                  <a:pt x="201" y="138"/>
                </a:cubicBezTo>
                <a:cubicBezTo>
                  <a:pt x="201" y="138"/>
                  <a:pt x="200" y="139"/>
                  <a:pt x="200" y="139"/>
                </a:cubicBezTo>
                <a:cubicBezTo>
                  <a:pt x="199" y="141"/>
                  <a:pt x="198" y="142"/>
                  <a:pt x="197" y="143"/>
                </a:cubicBezTo>
                <a:close/>
                <a:moveTo>
                  <a:pt x="200" y="142"/>
                </a:moveTo>
                <a:cubicBezTo>
                  <a:pt x="201" y="140"/>
                  <a:pt x="203" y="138"/>
                  <a:pt x="204" y="136"/>
                </a:cubicBezTo>
                <a:cubicBezTo>
                  <a:pt x="207" y="132"/>
                  <a:pt x="211" y="128"/>
                  <a:pt x="214" y="124"/>
                </a:cubicBezTo>
                <a:cubicBezTo>
                  <a:pt x="214" y="124"/>
                  <a:pt x="214" y="124"/>
                  <a:pt x="214" y="124"/>
                </a:cubicBezTo>
                <a:cubicBezTo>
                  <a:pt x="214" y="124"/>
                  <a:pt x="214" y="123"/>
                  <a:pt x="215" y="123"/>
                </a:cubicBezTo>
                <a:cubicBezTo>
                  <a:pt x="215" y="122"/>
                  <a:pt x="216" y="122"/>
                  <a:pt x="217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7" y="121"/>
                  <a:pt x="217" y="121"/>
                  <a:pt x="217" y="122"/>
                </a:cubicBezTo>
                <a:cubicBezTo>
                  <a:pt x="217" y="122"/>
                  <a:pt x="217" y="122"/>
                  <a:pt x="217" y="122"/>
                </a:cubicBezTo>
                <a:cubicBezTo>
                  <a:pt x="212" y="129"/>
                  <a:pt x="206" y="136"/>
                  <a:pt x="200" y="143"/>
                </a:cubicBezTo>
                <a:cubicBezTo>
                  <a:pt x="200" y="143"/>
                  <a:pt x="200" y="142"/>
                  <a:pt x="200" y="142"/>
                </a:cubicBezTo>
                <a:close/>
                <a:moveTo>
                  <a:pt x="215" y="120"/>
                </a:moveTo>
                <a:cubicBezTo>
                  <a:pt x="213" y="122"/>
                  <a:pt x="212" y="124"/>
                  <a:pt x="210" y="126"/>
                </a:cubicBezTo>
                <a:cubicBezTo>
                  <a:pt x="211" y="125"/>
                  <a:pt x="211" y="124"/>
                  <a:pt x="211" y="124"/>
                </a:cubicBezTo>
                <a:cubicBezTo>
                  <a:pt x="213" y="122"/>
                  <a:pt x="214" y="121"/>
                  <a:pt x="215" y="120"/>
                </a:cubicBezTo>
                <a:cubicBezTo>
                  <a:pt x="215" y="120"/>
                  <a:pt x="215" y="120"/>
                  <a:pt x="215" y="120"/>
                </a:cubicBezTo>
                <a:close/>
                <a:moveTo>
                  <a:pt x="214" y="115"/>
                </a:moveTo>
                <a:cubicBezTo>
                  <a:pt x="214" y="116"/>
                  <a:pt x="214" y="116"/>
                  <a:pt x="213" y="116"/>
                </a:cubicBezTo>
                <a:cubicBezTo>
                  <a:pt x="213" y="116"/>
                  <a:pt x="213" y="116"/>
                  <a:pt x="213" y="116"/>
                </a:cubicBezTo>
                <a:cubicBezTo>
                  <a:pt x="214" y="115"/>
                  <a:pt x="214" y="114"/>
                  <a:pt x="215" y="113"/>
                </a:cubicBezTo>
                <a:cubicBezTo>
                  <a:pt x="215" y="113"/>
                  <a:pt x="216" y="113"/>
                  <a:pt x="216" y="112"/>
                </a:cubicBezTo>
                <a:cubicBezTo>
                  <a:pt x="216" y="113"/>
                  <a:pt x="215" y="114"/>
                  <a:pt x="214" y="115"/>
                </a:cubicBezTo>
                <a:close/>
                <a:moveTo>
                  <a:pt x="210" y="109"/>
                </a:moveTo>
                <a:cubicBezTo>
                  <a:pt x="210" y="109"/>
                  <a:pt x="210" y="108"/>
                  <a:pt x="210" y="108"/>
                </a:cubicBezTo>
                <a:cubicBezTo>
                  <a:pt x="213" y="107"/>
                  <a:pt x="216" y="105"/>
                  <a:pt x="219" y="103"/>
                </a:cubicBezTo>
                <a:cubicBezTo>
                  <a:pt x="219" y="104"/>
                  <a:pt x="219" y="104"/>
                  <a:pt x="219" y="104"/>
                </a:cubicBezTo>
                <a:cubicBezTo>
                  <a:pt x="216" y="106"/>
                  <a:pt x="213" y="107"/>
                  <a:pt x="210" y="109"/>
                </a:cubicBezTo>
                <a:close/>
                <a:moveTo>
                  <a:pt x="218" y="101"/>
                </a:moveTo>
                <a:cubicBezTo>
                  <a:pt x="218" y="100"/>
                  <a:pt x="217" y="100"/>
                  <a:pt x="217" y="100"/>
                </a:cubicBezTo>
                <a:cubicBezTo>
                  <a:pt x="211" y="103"/>
                  <a:pt x="205" y="106"/>
                  <a:pt x="199" y="110"/>
                </a:cubicBezTo>
                <a:cubicBezTo>
                  <a:pt x="200" y="108"/>
                  <a:pt x="201" y="107"/>
                  <a:pt x="202" y="105"/>
                </a:cubicBezTo>
                <a:cubicBezTo>
                  <a:pt x="207" y="103"/>
                  <a:pt x="213" y="100"/>
                  <a:pt x="217" y="97"/>
                </a:cubicBezTo>
                <a:cubicBezTo>
                  <a:pt x="218" y="98"/>
                  <a:pt x="218" y="98"/>
                  <a:pt x="218" y="98"/>
                </a:cubicBezTo>
                <a:cubicBezTo>
                  <a:pt x="218" y="99"/>
                  <a:pt x="218" y="100"/>
                  <a:pt x="218" y="100"/>
                </a:cubicBezTo>
                <a:cubicBezTo>
                  <a:pt x="218" y="101"/>
                  <a:pt x="218" y="101"/>
                  <a:pt x="218" y="101"/>
                </a:cubicBezTo>
                <a:close/>
                <a:moveTo>
                  <a:pt x="199" y="95"/>
                </a:moveTo>
                <a:cubicBezTo>
                  <a:pt x="199" y="94"/>
                  <a:pt x="200" y="94"/>
                  <a:pt x="200" y="94"/>
                </a:cubicBezTo>
                <a:cubicBezTo>
                  <a:pt x="200" y="93"/>
                  <a:pt x="201" y="93"/>
                  <a:pt x="202" y="93"/>
                </a:cubicBezTo>
                <a:cubicBezTo>
                  <a:pt x="201" y="93"/>
                  <a:pt x="200" y="94"/>
                  <a:pt x="199" y="95"/>
                </a:cubicBezTo>
                <a:close/>
                <a:moveTo>
                  <a:pt x="201" y="88"/>
                </a:moveTo>
                <a:cubicBezTo>
                  <a:pt x="198" y="89"/>
                  <a:pt x="195" y="90"/>
                  <a:pt x="193" y="91"/>
                </a:cubicBezTo>
                <a:cubicBezTo>
                  <a:pt x="194" y="90"/>
                  <a:pt x="195" y="89"/>
                  <a:pt x="196" y="88"/>
                </a:cubicBezTo>
                <a:cubicBezTo>
                  <a:pt x="199" y="87"/>
                  <a:pt x="201" y="86"/>
                  <a:pt x="203" y="85"/>
                </a:cubicBezTo>
                <a:cubicBezTo>
                  <a:pt x="202" y="86"/>
                  <a:pt x="201" y="87"/>
                  <a:pt x="201" y="88"/>
                </a:cubicBezTo>
                <a:close/>
                <a:moveTo>
                  <a:pt x="199" y="82"/>
                </a:moveTo>
                <a:cubicBezTo>
                  <a:pt x="199" y="82"/>
                  <a:pt x="199" y="81"/>
                  <a:pt x="199" y="81"/>
                </a:cubicBezTo>
                <a:cubicBezTo>
                  <a:pt x="200" y="81"/>
                  <a:pt x="200" y="80"/>
                  <a:pt x="199" y="80"/>
                </a:cubicBezTo>
                <a:cubicBezTo>
                  <a:pt x="202" y="78"/>
                  <a:pt x="206" y="77"/>
                  <a:pt x="209" y="75"/>
                </a:cubicBezTo>
                <a:cubicBezTo>
                  <a:pt x="210" y="75"/>
                  <a:pt x="209" y="73"/>
                  <a:pt x="208" y="74"/>
                </a:cubicBezTo>
                <a:cubicBezTo>
                  <a:pt x="206" y="75"/>
                  <a:pt x="204" y="76"/>
                  <a:pt x="202" y="76"/>
                </a:cubicBezTo>
                <a:cubicBezTo>
                  <a:pt x="202" y="76"/>
                  <a:pt x="202" y="76"/>
                  <a:pt x="202" y="76"/>
                </a:cubicBezTo>
                <a:cubicBezTo>
                  <a:pt x="203" y="75"/>
                  <a:pt x="204" y="75"/>
                  <a:pt x="205" y="75"/>
                </a:cubicBezTo>
                <a:cubicBezTo>
                  <a:pt x="207" y="74"/>
                  <a:pt x="209" y="73"/>
                  <a:pt x="210" y="72"/>
                </a:cubicBezTo>
                <a:cubicBezTo>
                  <a:pt x="211" y="74"/>
                  <a:pt x="211" y="76"/>
                  <a:pt x="212" y="77"/>
                </a:cubicBezTo>
                <a:cubicBezTo>
                  <a:pt x="207" y="79"/>
                  <a:pt x="203" y="80"/>
                  <a:pt x="199" y="82"/>
                </a:cubicBezTo>
                <a:close/>
                <a:moveTo>
                  <a:pt x="201" y="74"/>
                </a:moveTo>
                <a:cubicBezTo>
                  <a:pt x="200" y="75"/>
                  <a:pt x="199" y="75"/>
                  <a:pt x="198" y="76"/>
                </a:cubicBezTo>
                <a:cubicBezTo>
                  <a:pt x="200" y="74"/>
                  <a:pt x="202" y="73"/>
                  <a:pt x="203" y="72"/>
                </a:cubicBezTo>
                <a:cubicBezTo>
                  <a:pt x="203" y="73"/>
                  <a:pt x="202" y="73"/>
                  <a:pt x="201" y="74"/>
                </a:cubicBezTo>
                <a:close/>
                <a:moveTo>
                  <a:pt x="187" y="77"/>
                </a:moveTo>
                <a:cubicBezTo>
                  <a:pt x="184" y="78"/>
                  <a:pt x="180" y="80"/>
                  <a:pt x="176" y="81"/>
                </a:cubicBezTo>
                <a:cubicBezTo>
                  <a:pt x="184" y="76"/>
                  <a:pt x="192" y="72"/>
                  <a:pt x="200" y="70"/>
                </a:cubicBezTo>
                <a:cubicBezTo>
                  <a:pt x="196" y="72"/>
                  <a:pt x="192" y="75"/>
                  <a:pt x="187" y="77"/>
                </a:cubicBezTo>
                <a:close/>
                <a:moveTo>
                  <a:pt x="186" y="66"/>
                </a:moveTo>
                <a:cubicBezTo>
                  <a:pt x="181" y="68"/>
                  <a:pt x="177" y="70"/>
                  <a:pt x="172" y="72"/>
                </a:cubicBezTo>
                <a:cubicBezTo>
                  <a:pt x="171" y="73"/>
                  <a:pt x="170" y="73"/>
                  <a:pt x="169" y="73"/>
                </a:cubicBezTo>
                <a:cubicBezTo>
                  <a:pt x="175" y="70"/>
                  <a:pt x="181" y="67"/>
                  <a:pt x="187" y="65"/>
                </a:cubicBezTo>
                <a:cubicBezTo>
                  <a:pt x="186" y="65"/>
                  <a:pt x="186" y="66"/>
                  <a:pt x="186" y="66"/>
                </a:cubicBezTo>
                <a:close/>
                <a:moveTo>
                  <a:pt x="171" y="69"/>
                </a:moveTo>
                <a:cubicBezTo>
                  <a:pt x="169" y="69"/>
                  <a:pt x="167" y="70"/>
                  <a:pt x="165" y="71"/>
                </a:cubicBezTo>
                <a:cubicBezTo>
                  <a:pt x="165" y="71"/>
                  <a:pt x="165" y="71"/>
                  <a:pt x="165" y="71"/>
                </a:cubicBezTo>
                <a:cubicBezTo>
                  <a:pt x="166" y="70"/>
                  <a:pt x="167" y="69"/>
                  <a:pt x="168" y="68"/>
                </a:cubicBezTo>
                <a:cubicBezTo>
                  <a:pt x="171" y="66"/>
                  <a:pt x="174" y="64"/>
                  <a:pt x="177" y="63"/>
                </a:cubicBezTo>
                <a:cubicBezTo>
                  <a:pt x="175" y="65"/>
                  <a:pt x="173" y="67"/>
                  <a:pt x="171" y="69"/>
                </a:cubicBezTo>
                <a:close/>
                <a:moveTo>
                  <a:pt x="157" y="63"/>
                </a:moveTo>
                <a:cubicBezTo>
                  <a:pt x="156" y="64"/>
                  <a:pt x="155" y="64"/>
                  <a:pt x="153" y="65"/>
                </a:cubicBezTo>
                <a:cubicBezTo>
                  <a:pt x="154" y="64"/>
                  <a:pt x="156" y="63"/>
                  <a:pt x="157" y="62"/>
                </a:cubicBezTo>
                <a:cubicBezTo>
                  <a:pt x="158" y="61"/>
                  <a:pt x="159" y="61"/>
                  <a:pt x="161" y="60"/>
                </a:cubicBezTo>
                <a:cubicBezTo>
                  <a:pt x="159" y="61"/>
                  <a:pt x="158" y="62"/>
                  <a:pt x="157" y="63"/>
                </a:cubicBezTo>
                <a:close/>
                <a:moveTo>
                  <a:pt x="157" y="71"/>
                </a:moveTo>
                <a:cubicBezTo>
                  <a:pt x="159" y="70"/>
                  <a:pt x="162" y="69"/>
                  <a:pt x="164" y="68"/>
                </a:cubicBezTo>
                <a:cubicBezTo>
                  <a:pt x="162" y="69"/>
                  <a:pt x="159" y="71"/>
                  <a:pt x="157" y="73"/>
                </a:cubicBezTo>
                <a:cubicBezTo>
                  <a:pt x="156" y="73"/>
                  <a:pt x="154" y="73"/>
                  <a:pt x="153" y="73"/>
                </a:cubicBezTo>
                <a:cubicBezTo>
                  <a:pt x="154" y="72"/>
                  <a:pt x="155" y="72"/>
                  <a:pt x="157" y="71"/>
                </a:cubicBezTo>
                <a:close/>
                <a:moveTo>
                  <a:pt x="146" y="72"/>
                </a:moveTo>
                <a:cubicBezTo>
                  <a:pt x="145" y="72"/>
                  <a:pt x="144" y="73"/>
                  <a:pt x="144" y="73"/>
                </a:cubicBezTo>
                <a:cubicBezTo>
                  <a:pt x="145" y="72"/>
                  <a:pt x="145" y="71"/>
                  <a:pt x="146" y="70"/>
                </a:cubicBezTo>
                <a:cubicBezTo>
                  <a:pt x="147" y="69"/>
                  <a:pt x="148" y="68"/>
                  <a:pt x="149" y="67"/>
                </a:cubicBezTo>
                <a:cubicBezTo>
                  <a:pt x="151" y="67"/>
                  <a:pt x="152" y="67"/>
                  <a:pt x="153" y="66"/>
                </a:cubicBezTo>
                <a:cubicBezTo>
                  <a:pt x="151" y="68"/>
                  <a:pt x="149" y="70"/>
                  <a:pt x="146" y="72"/>
                </a:cubicBezTo>
                <a:close/>
                <a:moveTo>
                  <a:pt x="145" y="67"/>
                </a:moveTo>
                <a:cubicBezTo>
                  <a:pt x="147" y="65"/>
                  <a:pt x="150" y="63"/>
                  <a:pt x="152" y="61"/>
                </a:cubicBezTo>
                <a:cubicBezTo>
                  <a:pt x="151" y="62"/>
                  <a:pt x="149" y="63"/>
                  <a:pt x="148" y="65"/>
                </a:cubicBezTo>
                <a:cubicBezTo>
                  <a:pt x="147" y="65"/>
                  <a:pt x="146" y="66"/>
                  <a:pt x="145" y="67"/>
                </a:cubicBezTo>
                <a:cubicBezTo>
                  <a:pt x="145" y="67"/>
                  <a:pt x="145" y="67"/>
                  <a:pt x="145" y="67"/>
                </a:cubicBezTo>
                <a:close/>
                <a:moveTo>
                  <a:pt x="138" y="68"/>
                </a:moveTo>
                <a:cubicBezTo>
                  <a:pt x="137" y="68"/>
                  <a:pt x="137" y="69"/>
                  <a:pt x="138" y="69"/>
                </a:cubicBezTo>
                <a:cubicBezTo>
                  <a:pt x="136" y="71"/>
                  <a:pt x="133" y="73"/>
                  <a:pt x="131" y="75"/>
                </a:cubicBezTo>
                <a:cubicBezTo>
                  <a:pt x="132" y="73"/>
                  <a:pt x="133" y="71"/>
                  <a:pt x="134" y="68"/>
                </a:cubicBezTo>
                <a:cubicBezTo>
                  <a:pt x="134" y="68"/>
                  <a:pt x="134" y="68"/>
                  <a:pt x="134" y="67"/>
                </a:cubicBezTo>
                <a:cubicBezTo>
                  <a:pt x="138" y="65"/>
                  <a:pt x="143" y="62"/>
                  <a:pt x="147" y="60"/>
                </a:cubicBezTo>
                <a:cubicBezTo>
                  <a:pt x="149" y="59"/>
                  <a:pt x="151" y="58"/>
                  <a:pt x="154" y="57"/>
                </a:cubicBezTo>
                <a:cubicBezTo>
                  <a:pt x="154" y="57"/>
                  <a:pt x="154" y="57"/>
                  <a:pt x="153" y="58"/>
                </a:cubicBezTo>
                <a:cubicBezTo>
                  <a:pt x="148" y="61"/>
                  <a:pt x="143" y="64"/>
                  <a:pt x="138" y="68"/>
                </a:cubicBezTo>
                <a:close/>
                <a:moveTo>
                  <a:pt x="144" y="53"/>
                </a:moveTo>
                <a:cubicBezTo>
                  <a:pt x="140" y="55"/>
                  <a:pt x="136" y="57"/>
                  <a:pt x="132" y="60"/>
                </a:cubicBezTo>
                <a:cubicBezTo>
                  <a:pt x="133" y="59"/>
                  <a:pt x="135" y="57"/>
                  <a:pt x="136" y="56"/>
                </a:cubicBezTo>
                <a:cubicBezTo>
                  <a:pt x="140" y="54"/>
                  <a:pt x="143" y="52"/>
                  <a:pt x="147" y="50"/>
                </a:cubicBezTo>
                <a:cubicBezTo>
                  <a:pt x="147" y="50"/>
                  <a:pt x="148" y="50"/>
                  <a:pt x="149" y="50"/>
                </a:cubicBezTo>
                <a:cubicBezTo>
                  <a:pt x="147" y="51"/>
                  <a:pt x="146" y="52"/>
                  <a:pt x="144" y="53"/>
                </a:cubicBezTo>
                <a:close/>
                <a:moveTo>
                  <a:pt x="132" y="55"/>
                </a:moveTo>
                <a:cubicBezTo>
                  <a:pt x="133" y="55"/>
                  <a:pt x="135" y="54"/>
                  <a:pt x="136" y="54"/>
                </a:cubicBezTo>
                <a:cubicBezTo>
                  <a:pt x="135" y="55"/>
                  <a:pt x="134" y="55"/>
                  <a:pt x="134" y="56"/>
                </a:cubicBezTo>
                <a:cubicBezTo>
                  <a:pt x="133" y="56"/>
                  <a:pt x="132" y="57"/>
                  <a:pt x="132" y="57"/>
                </a:cubicBezTo>
                <a:cubicBezTo>
                  <a:pt x="132" y="57"/>
                  <a:pt x="132" y="57"/>
                  <a:pt x="132" y="56"/>
                </a:cubicBezTo>
                <a:cubicBezTo>
                  <a:pt x="133" y="56"/>
                  <a:pt x="132" y="56"/>
                  <a:pt x="132" y="55"/>
                </a:cubicBezTo>
                <a:close/>
                <a:moveTo>
                  <a:pt x="142" y="49"/>
                </a:moveTo>
                <a:cubicBezTo>
                  <a:pt x="140" y="50"/>
                  <a:pt x="137" y="51"/>
                  <a:pt x="135" y="52"/>
                </a:cubicBezTo>
                <a:cubicBezTo>
                  <a:pt x="138" y="49"/>
                  <a:pt x="141" y="47"/>
                  <a:pt x="145" y="45"/>
                </a:cubicBezTo>
                <a:cubicBezTo>
                  <a:pt x="147" y="44"/>
                  <a:pt x="149" y="44"/>
                  <a:pt x="151" y="43"/>
                </a:cubicBezTo>
                <a:cubicBezTo>
                  <a:pt x="148" y="45"/>
                  <a:pt x="146" y="47"/>
                  <a:pt x="143" y="49"/>
                </a:cubicBezTo>
                <a:cubicBezTo>
                  <a:pt x="143" y="49"/>
                  <a:pt x="142" y="49"/>
                  <a:pt x="142" y="49"/>
                </a:cubicBezTo>
                <a:close/>
                <a:moveTo>
                  <a:pt x="131" y="53"/>
                </a:moveTo>
                <a:cubicBezTo>
                  <a:pt x="131" y="53"/>
                  <a:pt x="131" y="53"/>
                  <a:pt x="131" y="53"/>
                </a:cubicBezTo>
                <a:cubicBezTo>
                  <a:pt x="131" y="53"/>
                  <a:pt x="130" y="53"/>
                  <a:pt x="130" y="53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34" y="51"/>
                  <a:pt x="137" y="48"/>
                  <a:pt x="141" y="46"/>
                </a:cubicBezTo>
                <a:cubicBezTo>
                  <a:pt x="138" y="48"/>
                  <a:pt x="134" y="50"/>
                  <a:pt x="131" y="53"/>
                </a:cubicBezTo>
                <a:close/>
                <a:moveTo>
                  <a:pt x="127" y="54"/>
                </a:moveTo>
                <a:cubicBezTo>
                  <a:pt x="127" y="54"/>
                  <a:pt x="127" y="53"/>
                  <a:pt x="127" y="53"/>
                </a:cubicBezTo>
                <a:cubicBezTo>
                  <a:pt x="128" y="52"/>
                  <a:pt x="129" y="52"/>
                  <a:pt x="130" y="51"/>
                </a:cubicBezTo>
                <a:cubicBezTo>
                  <a:pt x="132" y="49"/>
                  <a:pt x="135" y="48"/>
                  <a:pt x="137" y="46"/>
                </a:cubicBezTo>
                <a:cubicBezTo>
                  <a:pt x="137" y="46"/>
                  <a:pt x="137" y="46"/>
                  <a:pt x="137" y="46"/>
                </a:cubicBezTo>
                <a:cubicBezTo>
                  <a:pt x="134" y="49"/>
                  <a:pt x="130" y="51"/>
                  <a:pt x="127" y="54"/>
                </a:cubicBezTo>
                <a:close/>
                <a:moveTo>
                  <a:pt x="127" y="66"/>
                </a:moveTo>
                <a:cubicBezTo>
                  <a:pt x="126" y="68"/>
                  <a:pt x="125" y="69"/>
                  <a:pt x="124" y="71"/>
                </a:cubicBezTo>
                <a:cubicBezTo>
                  <a:pt x="123" y="71"/>
                  <a:pt x="123" y="72"/>
                  <a:pt x="122" y="72"/>
                </a:cubicBezTo>
                <a:cubicBezTo>
                  <a:pt x="123" y="71"/>
                  <a:pt x="124" y="69"/>
                  <a:pt x="124" y="68"/>
                </a:cubicBezTo>
                <a:cubicBezTo>
                  <a:pt x="125" y="67"/>
                  <a:pt x="126" y="67"/>
                  <a:pt x="127" y="66"/>
                </a:cubicBezTo>
                <a:close/>
                <a:moveTo>
                  <a:pt x="121" y="67"/>
                </a:moveTo>
                <a:cubicBezTo>
                  <a:pt x="122" y="66"/>
                  <a:pt x="122" y="66"/>
                  <a:pt x="123" y="66"/>
                </a:cubicBezTo>
                <a:cubicBezTo>
                  <a:pt x="122" y="67"/>
                  <a:pt x="122" y="67"/>
                  <a:pt x="121" y="68"/>
                </a:cubicBezTo>
                <a:cubicBezTo>
                  <a:pt x="121" y="68"/>
                  <a:pt x="121" y="68"/>
                  <a:pt x="121" y="68"/>
                </a:cubicBezTo>
                <a:cubicBezTo>
                  <a:pt x="121" y="68"/>
                  <a:pt x="121" y="67"/>
                  <a:pt x="121" y="67"/>
                </a:cubicBezTo>
                <a:close/>
                <a:moveTo>
                  <a:pt x="122" y="76"/>
                </a:moveTo>
                <a:cubicBezTo>
                  <a:pt x="123" y="74"/>
                  <a:pt x="125" y="73"/>
                  <a:pt x="126" y="72"/>
                </a:cubicBezTo>
                <a:cubicBezTo>
                  <a:pt x="128" y="71"/>
                  <a:pt x="129" y="71"/>
                  <a:pt x="130" y="70"/>
                </a:cubicBezTo>
                <a:cubicBezTo>
                  <a:pt x="123" y="77"/>
                  <a:pt x="116" y="85"/>
                  <a:pt x="110" y="93"/>
                </a:cubicBezTo>
                <a:cubicBezTo>
                  <a:pt x="105" y="98"/>
                  <a:pt x="100" y="102"/>
                  <a:pt x="95" y="107"/>
                </a:cubicBezTo>
                <a:cubicBezTo>
                  <a:pt x="94" y="108"/>
                  <a:pt x="92" y="109"/>
                  <a:pt x="90" y="110"/>
                </a:cubicBezTo>
                <a:cubicBezTo>
                  <a:pt x="91" y="109"/>
                  <a:pt x="92" y="108"/>
                  <a:pt x="93" y="107"/>
                </a:cubicBezTo>
                <a:cubicBezTo>
                  <a:pt x="98" y="101"/>
                  <a:pt x="103" y="95"/>
                  <a:pt x="109" y="89"/>
                </a:cubicBezTo>
                <a:cubicBezTo>
                  <a:pt x="113" y="85"/>
                  <a:pt x="118" y="81"/>
                  <a:pt x="122" y="76"/>
                </a:cubicBezTo>
                <a:close/>
                <a:moveTo>
                  <a:pt x="117" y="61"/>
                </a:moveTo>
                <a:cubicBezTo>
                  <a:pt x="116" y="62"/>
                  <a:pt x="115" y="63"/>
                  <a:pt x="115" y="64"/>
                </a:cubicBezTo>
                <a:cubicBezTo>
                  <a:pt x="116" y="63"/>
                  <a:pt x="117" y="62"/>
                  <a:pt x="118" y="61"/>
                </a:cubicBezTo>
                <a:cubicBezTo>
                  <a:pt x="117" y="61"/>
                  <a:pt x="117" y="61"/>
                  <a:pt x="117" y="61"/>
                </a:cubicBezTo>
                <a:close/>
                <a:moveTo>
                  <a:pt x="115" y="51"/>
                </a:moveTo>
                <a:cubicBezTo>
                  <a:pt x="114" y="51"/>
                  <a:pt x="113" y="52"/>
                  <a:pt x="111" y="52"/>
                </a:cubicBezTo>
                <a:cubicBezTo>
                  <a:pt x="112" y="52"/>
                  <a:pt x="112" y="51"/>
                  <a:pt x="113" y="51"/>
                </a:cubicBezTo>
                <a:cubicBezTo>
                  <a:pt x="114" y="50"/>
                  <a:pt x="115" y="50"/>
                  <a:pt x="117" y="50"/>
                </a:cubicBezTo>
                <a:cubicBezTo>
                  <a:pt x="116" y="50"/>
                  <a:pt x="116" y="51"/>
                  <a:pt x="115" y="51"/>
                </a:cubicBezTo>
                <a:close/>
                <a:moveTo>
                  <a:pt x="114" y="48"/>
                </a:moveTo>
                <a:cubicBezTo>
                  <a:pt x="112" y="48"/>
                  <a:pt x="111" y="49"/>
                  <a:pt x="110" y="49"/>
                </a:cubicBezTo>
                <a:cubicBezTo>
                  <a:pt x="112" y="48"/>
                  <a:pt x="114" y="46"/>
                  <a:pt x="116" y="45"/>
                </a:cubicBezTo>
                <a:cubicBezTo>
                  <a:pt x="116" y="46"/>
                  <a:pt x="115" y="47"/>
                  <a:pt x="114" y="48"/>
                </a:cubicBezTo>
                <a:close/>
                <a:moveTo>
                  <a:pt x="106" y="50"/>
                </a:moveTo>
                <a:cubicBezTo>
                  <a:pt x="105" y="50"/>
                  <a:pt x="104" y="51"/>
                  <a:pt x="104" y="51"/>
                </a:cubicBezTo>
                <a:cubicBezTo>
                  <a:pt x="104" y="50"/>
                  <a:pt x="105" y="49"/>
                  <a:pt x="105" y="48"/>
                </a:cubicBezTo>
                <a:cubicBezTo>
                  <a:pt x="107" y="46"/>
                  <a:pt x="109" y="44"/>
                  <a:pt x="111" y="43"/>
                </a:cubicBezTo>
                <a:cubicBezTo>
                  <a:pt x="111" y="43"/>
                  <a:pt x="112" y="43"/>
                  <a:pt x="112" y="42"/>
                </a:cubicBezTo>
                <a:cubicBezTo>
                  <a:pt x="112" y="42"/>
                  <a:pt x="113" y="42"/>
                  <a:pt x="113" y="42"/>
                </a:cubicBezTo>
                <a:cubicBezTo>
                  <a:pt x="111" y="45"/>
                  <a:pt x="108" y="47"/>
                  <a:pt x="106" y="50"/>
                </a:cubicBezTo>
                <a:close/>
                <a:moveTo>
                  <a:pt x="106" y="45"/>
                </a:moveTo>
                <a:cubicBezTo>
                  <a:pt x="106" y="44"/>
                  <a:pt x="106" y="44"/>
                  <a:pt x="106" y="44"/>
                </a:cubicBezTo>
                <a:cubicBezTo>
                  <a:pt x="107" y="43"/>
                  <a:pt x="108" y="43"/>
                  <a:pt x="109" y="42"/>
                </a:cubicBezTo>
                <a:cubicBezTo>
                  <a:pt x="109" y="42"/>
                  <a:pt x="109" y="42"/>
                  <a:pt x="109" y="42"/>
                </a:cubicBezTo>
                <a:cubicBezTo>
                  <a:pt x="108" y="43"/>
                  <a:pt x="107" y="44"/>
                  <a:pt x="106" y="45"/>
                </a:cubicBezTo>
                <a:close/>
                <a:moveTo>
                  <a:pt x="102" y="45"/>
                </a:moveTo>
                <a:cubicBezTo>
                  <a:pt x="99" y="47"/>
                  <a:pt x="95" y="50"/>
                  <a:pt x="92" y="52"/>
                </a:cubicBezTo>
                <a:cubicBezTo>
                  <a:pt x="92" y="51"/>
                  <a:pt x="93" y="51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7" y="47"/>
                  <a:pt x="100" y="45"/>
                  <a:pt x="104" y="42"/>
                </a:cubicBezTo>
                <a:cubicBezTo>
                  <a:pt x="105" y="42"/>
                  <a:pt x="106" y="42"/>
                  <a:pt x="107" y="42"/>
                </a:cubicBezTo>
                <a:cubicBezTo>
                  <a:pt x="105" y="43"/>
                  <a:pt x="103" y="45"/>
                  <a:pt x="102" y="45"/>
                </a:cubicBezTo>
                <a:close/>
                <a:moveTo>
                  <a:pt x="99" y="44"/>
                </a:moveTo>
                <a:cubicBezTo>
                  <a:pt x="100" y="43"/>
                  <a:pt x="100" y="43"/>
                  <a:pt x="101" y="42"/>
                </a:cubicBezTo>
                <a:cubicBezTo>
                  <a:pt x="101" y="42"/>
                  <a:pt x="101" y="42"/>
                  <a:pt x="101" y="42"/>
                </a:cubicBezTo>
                <a:cubicBezTo>
                  <a:pt x="101" y="43"/>
                  <a:pt x="100" y="43"/>
                  <a:pt x="99" y="44"/>
                </a:cubicBezTo>
                <a:close/>
                <a:moveTo>
                  <a:pt x="101" y="40"/>
                </a:moveTo>
                <a:cubicBezTo>
                  <a:pt x="100" y="40"/>
                  <a:pt x="100" y="41"/>
                  <a:pt x="99" y="41"/>
                </a:cubicBezTo>
                <a:cubicBezTo>
                  <a:pt x="99" y="41"/>
                  <a:pt x="99" y="42"/>
                  <a:pt x="99" y="42"/>
                </a:cubicBezTo>
                <a:cubicBezTo>
                  <a:pt x="97" y="44"/>
                  <a:pt x="95" y="46"/>
                  <a:pt x="94" y="48"/>
                </a:cubicBezTo>
                <a:cubicBezTo>
                  <a:pt x="94" y="46"/>
                  <a:pt x="94" y="45"/>
                  <a:pt x="95" y="44"/>
                </a:cubicBezTo>
                <a:cubicBezTo>
                  <a:pt x="95" y="44"/>
                  <a:pt x="95" y="44"/>
                  <a:pt x="95" y="44"/>
                </a:cubicBezTo>
                <a:cubicBezTo>
                  <a:pt x="98" y="41"/>
                  <a:pt x="100" y="39"/>
                  <a:pt x="103" y="36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103" y="38"/>
                  <a:pt x="102" y="39"/>
                  <a:pt x="101" y="40"/>
                </a:cubicBezTo>
                <a:close/>
                <a:moveTo>
                  <a:pt x="93" y="43"/>
                </a:moveTo>
                <a:cubicBezTo>
                  <a:pt x="93" y="43"/>
                  <a:pt x="92" y="43"/>
                  <a:pt x="92" y="43"/>
                </a:cubicBezTo>
                <a:cubicBezTo>
                  <a:pt x="94" y="41"/>
                  <a:pt x="96" y="40"/>
                  <a:pt x="98" y="38"/>
                </a:cubicBezTo>
                <a:cubicBezTo>
                  <a:pt x="98" y="38"/>
                  <a:pt x="99" y="38"/>
                  <a:pt x="99" y="38"/>
                </a:cubicBezTo>
                <a:cubicBezTo>
                  <a:pt x="97" y="39"/>
                  <a:pt x="95" y="41"/>
                  <a:pt x="93" y="43"/>
                </a:cubicBezTo>
                <a:close/>
                <a:moveTo>
                  <a:pt x="90" y="41"/>
                </a:moveTo>
                <a:cubicBezTo>
                  <a:pt x="91" y="40"/>
                  <a:pt x="91" y="40"/>
                  <a:pt x="92" y="40"/>
                </a:cubicBezTo>
                <a:cubicBezTo>
                  <a:pt x="92" y="40"/>
                  <a:pt x="93" y="39"/>
                  <a:pt x="93" y="39"/>
                </a:cubicBezTo>
                <a:cubicBezTo>
                  <a:pt x="92" y="40"/>
                  <a:pt x="91" y="40"/>
                  <a:pt x="90" y="41"/>
                </a:cubicBezTo>
                <a:close/>
                <a:moveTo>
                  <a:pt x="82" y="40"/>
                </a:moveTo>
                <a:cubicBezTo>
                  <a:pt x="80" y="41"/>
                  <a:pt x="78" y="43"/>
                  <a:pt x="76" y="44"/>
                </a:cubicBezTo>
                <a:cubicBezTo>
                  <a:pt x="78" y="42"/>
                  <a:pt x="80" y="40"/>
                  <a:pt x="81" y="38"/>
                </a:cubicBezTo>
                <a:cubicBezTo>
                  <a:pt x="83" y="37"/>
                  <a:pt x="85" y="36"/>
                  <a:pt x="86" y="35"/>
                </a:cubicBezTo>
                <a:cubicBezTo>
                  <a:pt x="85" y="36"/>
                  <a:pt x="84" y="38"/>
                  <a:pt x="82" y="40"/>
                </a:cubicBezTo>
                <a:close/>
                <a:moveTo>
                  <a:pt x="79" y="37"/>
                </a:moveTo>
                <a:cubicBezTo>
                  <a:pt x="78" y="38"/>
                  <a:pt x="76" y="40"/>
                  <a:pt x="74" y="41"/>
                </a:cubicBezTo>
                <a:cubicBezTo>
                  <a:pt x="78" y="38"/>
                  <a:pt x="81" y="35"/>
                  <a:pt x="84" y="31"/>
                </a:cubicBezTo>
                <a:cubicBezTo>
                  <a:pt x="85" y="30"/>
                  <a:pt x="86" y="30"/>
                  <a:pt x="87" y="29"/>
                </a:cubicBezTo>
                <a:cubicBezTo>
                  <a:pt x="85" y="31"/>
                  <a:pt x="84" y="32"/>
                  <a:pt x="82" y="34"/>
                </a:cubicBezTo>
                <a:cubicBezTo>
                  <a:pt x="81" y="35"/>
                  <a:pt x="80" y="36"/>
                  <a:pt x="79" y="37"/>
                </a:cubicBezTo>
                <a:close/>
                <a:moveTo>
                  <a:pt x="85" y="24"/>
                </a:moveTo>
                <a:cubicBezTo>
                  <a:pt x="84" y="25"/>
                  <a:pt x="83" y="25"/>
                  <a:pt x="83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3" y="25"/>
                  <a:pt x="83" y="24"/>
                  <a:pt x="83" y="24"/>
                </a:cubicBezTo>
                <a:cubicBezTo>
                  <a:pt x="83" y="24"/>
                  <a:pt x="83" y="24"/>
                  <a:pt x="83" y="24"/>
                </a:cubicBezTo>
                <a:cubicBezTo>
                  <a:pt x="84" y="24"/>
                  <a:pt x="86" y="23"/>
                  <a:pt x="87" y="23"/>
                </a:cubicBezTo>
                <a:cubicBezTo>
                  <a:pt x="87" y="23"/>
                  <a:pt x="86" y="24"/>
                  <a:pt x="85" y="24"/>
                </a:cubicBezTo>
                <a:close/>
                <a:moveTo>
                  <a:pt x="83" y="28"/>
                </a:moveTo>
                <a:cubicBezTo>
                  <a:pt x="83" y="29"/>
                  <a:pt x="82" y="29"/>
                  <a:pt x="82" y="29"/>
                </a:cubicBezTo>
                <a:cubicBezTo>
                  <a:pt x="81" y="30"/>
                  <a:pt x="80" y="30"/>
                  <a:pt x="79" y="31"/>
                </a:cubicBezTo>
                <a:cubicBezTo>
                  <a:pt x="80" y="30"/>
                  <a:pt x="81" y="30"/>
                  <a:pt x="82" y="29"/>
                </a:cubicBezTo>
                <a:cubicBezTo>
                  <a:pt x="82" y="29"/>
                  <a:pt x="82" y="29"/>
                  <a:pt x="82" y="29"/>
                </a:cubicBezTo>
                <a:cubicBezTo>
                  <a:pt x="82" y="29"/>
                  <a:pt x="83" y="29"/>
                  <a:pt x="83" y="28"/>
                </a:cubicBezTo>
                <a:close/>
                <a:moveTo>
                  <a:pt x="59" y="48"/>
                </a:moveTo>
                <a:cubicBezTo>
                  <a:pt x="61" y="46"/>
                  <a:pt x="63" y="44"/>
                  <a:pt x="64" y="41"/>
                </a:cubicBezTo>
                <a:cubicBezTo>
                  <a:pt x="66" y="40"/>
                  <a:pt x="67" y="39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6" y="42"/>
                  <a:pt x="63" y="45"/>
                  <a:pt x="59" y="48"/>
                </a:cubicBezTo>
                <a:close/>
                <a:moveTo>
                  <a:pt x="61" y="41"/>
                </a:moveTo>
                <a:cubicBezTo>
                  <a:pt x="61" y="41"/>
                  <a:pt x="61" y="41"/>
                  <a:pt x="62" y="41"/>
                </a:cubicBezTo>
                <a:cubicBezTo>
                  <a:pt x="63" y="40"/>
                  <a:pt x="64" y="39"/>
                  <a:pt x="65" y="38"/>
                </a:cubicBezTo>
                <a:cubicBezTo>
                  <a:pt x="65" y="39"/>
                  <a:pt x="64" y="39"/>
                  <a:pt x="64" y="40"/>
                </a:cubicBezTo>
                <a:cubicBezTo>
                  <a:pt x="63" y="40"/>
                  <a:pt x="62" y="41"/>
                  <a:pt x="61" y="41"/>
                </a:cubicBezTo>
                <a:close/>
                <a:moveTo>
                  <a:pt x="58" y="46"/>
                </a:moveTo>
                <a:cubicBezTo>
                  <a:pt x="58" y="46"/>
                  <a:pt x="59" y="45"/>
                  <a:pt x="59" y="45"/>
                </a:cubicBezTo>
                <a:cubicBezTo>
                  <a:pt x="57" y="47"/>
                  <a:pt x="55" y="50"/>
                  <a:pt x="54" y="53"/>
                </a:cubicBezTo>
                <a:cubicBezTo>
                  <a:pt x="53" y="53"/>
                  <a:pt x="52" y="54"/>
                  <a:pt x="52" y="54"/>
                </a:cubicBezTo>
                <a:cubicBezTo>
                  <a:pt x="54" y="51"/>
                  <a:pt x="56" y="49"/>
                  <a:pt x="58" y="46"/>
                </a:cubicBezTo>
                <a:close/>
                <a:moveTo>
                  <a:pt x="48" y="57"/>
                </a:moveTo>
                <a:cubicBezTo>
                  <a:pt x="45" y="58"/>
                  <a:pt x="43" y="60"/>
                  <a:pt x="41" y="61"/>
                </a:cubicBezTo>
                <a:cubicBezTo>
                  <a:pt x="42" y="59"/>
                  <a:pt x="44" y="58"/>
                  <a:pt x="45" y="56"/>
                </a:cubicBezTo>
                <a:cubicBezTo>
                  <a:pt x="48" y="54"/>
                  <a:pt x="50" y="52"/>
                  <a:pt x="53" y="50"/>
                </a:cubicBezTo>
                <a:cubicBezTo>
                  <a:pt x="51" y="52"/>
                  <a:pt x="49" y="54"/>
                  <a:pt x="48" y="57"/>
                </a:cubicBezTo>
                <a:close/>
                <a:moveTo>
                  <a:pt x="50" y="58"/>
                </a:moveTo>
                <a:cubicBezTo>
                  <a:pt x="50" y="58"/>
                  <a:pt x="50" y="59"/>
                  <a:pt x="50" y="59"/>
                </a:cubicBezTo>
                <a:cubicBezTo>
                  <a:pt x="50" y="59"/>
                  <a:pt x="49" y="59"/>
                  <a:pt x="49" y="59"/>
                </a:cubicBezTo>
                <a:cubicBezTo>
                  <a:pt x="47" y="61"/>
                  <a:pt x="44" y="64"/>
                  <a:pt x="42" y="67"/>
                </a:cubicBezTo>
                <a:cubicBezTo>
                  <a:pt x="43" y="65"/>
                  <a:pt x="45" y="63"/>
                  <a:pt x="46" y="62"/>
                </a:cubicBezTo>
                <a:cubicBezTo>
                  <a:pt x="47" y="60"/>
                  <a:pt x="49" y="59"/>
                  <a:pt x="50" y="58"/>
                </a:cubicBezTo>
                <a:close/>
                <a:moveTo>
                  <a:pt x="39" y="86"/>
                </a:moveTo>
                <a:cubicBezTo>
                  <a:pt x="39" y="86"/>
                  <a:pt x="39" y="87"/>
                  <a:pt x="39" y="87"/>
                </a:cubicBezTo>
                <a:cubicBezTo>
                  <a:pt x="38" y="88"/>
                  <a:pt x="37" y="89"/>
                  <a:pt x="35" y="90"/>
                </a:cubicBezTo>
                <a:cubicBezTo>
                  <a:pt x="35" y="90"/>
                  <a:pt x="35" y="90"/>
                  <a:pt x="35" y="90"/>
                </a:cubicBezTo>
                <a:cubicBezTo>
                  <a:pt x="37" y="89"/>
                  <a:pt x="38" y="87"/>
                  <a:pt x="39" y="86"/>
                </a:cubicBezTo>
                <a:close/>
                <a:moveTo>
                  <a:pt x="34" y="102"/>
                </a:moveTo>
                <a:cubicBezTo>
                  <a:pt x="35" y="103"/>
                  <a:pt x="35" y="105"/>
                  <a:pt x="36" y="107"/>
                </a:cubicBezTo>
                <a:cubicBezTo>
                  <a:pt x="35" y="109"/>
                  <a:pt x="35" y="110"/>
                  <a:pt x="35" y="112"/>
                </a:cubicBezTo>
                <a:cubicBezTo>
                  <a:pt x="34" y="111"/>
                  <a:pt x="34" y="110"/>
                  <a:pt x="34" y="109"/>
                </a:cubicBezTo>
                <a:cubicBezTo>
                  <a:pt x="34" y="106"/>
                  <a:pt x="34" y="104"/>
                  <a:pt x="34" y="102"/>
                </a:cubicBezTo>
                <a:close/>
                <a:moveTo>
                  <a:pt x="36" y="126"/>
                </a:moveTo>
                <a:cubicBezTo>
                  <a:pt x="36" y="127"/>
                  <a:pt x="37" y="128"/>
                  <a:pt x="37" y="129"/>
                </a:cubicBezTo>
                <a:cubicBezTo>
                  <a:pt x="37" y="129"/>
                  <a:pt x="37" y="130"/>
                  <a:pt x="37" y="130"/>
                </a:cubicBezTo>
                <a:cubicBezTo>
                  <a:pt x="37" y="130"/>
                  <a:pt x="37" y="131"/>
                  <a:pt x="37" y="131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27"/>
                  <a:pt x="36" y="127"/>
                  <a:pt x="36" y="126"/>
                </a:cubicBezTo>
                <a:close/>
                <a:moveTo>
                  <a:pt x="36" y="115"/>
                </a:moveTo>
                <a:cubicBezTo>
                  <a:pt x="36" y="115"/>
                  <a:pt x="36" y="115"/>
                  <a:pt x="36" y="115"/>
                </a:cubicBezTo>
                <a:cubicBezTo>
                  <a:pt x="36" y="114"/>
                  <a:pt x="36" y="112"/>
                  <a:pt x="36" y="111"/>
                </a:cubicBezTo>
                <a:cubicBezTo>
                  <a:pt x="36" y="111"/>
                  <a:pt x="37" y="111"/>
                  <a:pt x="37" y="111"/>
                </a:cubicBezTo>
                <a:cubicBezTo>
                  <a:pt x="37" y="111"/>
                  <a:pt x="37" y="112"/>
                  <a:pt x="37" y="113"/>
                </a:cubicBezTo>
                <a:cubicBezTo>
                  <a:pt x="37" y="114"/>
                  <a:pt x="36" y="114"/>
                  <a:pt x="36" y="115"/>
                </a:cubicBezTo>
                <a:close/>
                <a:moveTo>
                  <a:pt x="36" y="97"/>
                </a:moveTo>
                <a:cubicBezTo>
                  <a:pt x="36" y="97"/>
                  <a:pt x="36" y="98"/>
                  <a:pt x="37" y="99"/>
                </a:cubicBezTo>
                <a:cubicBezTo>
                  <a:pt x="37" y="99"/>
                  <a:pt x="37" y="100"/>
                  <a:pt x="36" y="100"/>
                </a:cubicBezTo>
                <a:cubicBezTo>
                  <a:pt x="36" y="99"/>
                  <a:pt x="36" y="98"/>
                  <a:pt x="36" y="97"/>
                </a:cubicBezTo>
                <a:close/>
                <a:moveTo>
                  <a:pt x="37" y="94"/>
                </a:moveTo>
                <a:cubicBezTo>
                  <a:pt x="37" y="93"/>
                  <a:pt x="36" y="92"/>
                  <a:pt x="36" y="92"/>
                </a:cubicBezTo>
                <a:cubicBezTo>
                  <a:pt x="37" y="91"/>
                  <a:pt x="38" y="90"/>
                  <a:pt x="38" y="90"/>
                </a:cubicBezTo>
                <a:cubicBezTo>
                  <a:pt x="38" y="91"/>
                  <a:pt x="38" y="92"/>
                  <a:pt x="38" y="93"/>
                </a:cubicBezTo>
                <a:cubicBezTo>
                  <a:pt x="37" y="93"/>
                  <a:pt x="37" y="93"/>
                  <a:pt x="37" y="94"/>
                </a:cubicBezTo>
                <a:close/>
                <a:moveTo>
                  <a:pt x="39" y="103"/>
                </a:moveTo>
                <a:cubicBezTo>
                  <a:pt x="39" y="103"/>
                  <a:pt x="39" y="103"/>
                  <a:pt x="39" y="103"/>
                </a:cubicBezTo>
                <a:cubicBezTo>
                  <a:pt x="39" y="104"/>
                  <a:pt x="38" y="104"/>
                  <a:pt x="38" y="104"/>
                </a:cubicBezTo>
                <a:cubicBezTo>
                  <a:pt x="38" y="104"/>
                  <a:pt x="38" y="104"/>
                  <a:pt x="38" y="103"/>
                </a:cubicBezTo>
                <a:cubicBezTo>
                  <a:pt x="38" y="103"/>
                  <a:pt x="38" y="103"/>
                  <a:pt x="39" y="103"/>
                </a:cubicBezTo>
                <a:close/>
                <a:moveTo>
                  <a:pt x="38" y="97"/>
                </a:moveTo>
                <a:cubicBezTo>
                  <a:pt x="38" y="96"/>
                  <a:pt x="39" y="95"/>
                  <a:pt x="39" y="94"/>
                </a:cubicBezTo>
                <a:cubicBezTo>
                  <a:pt x="40" y="93"/>
                  <a:pt x="41" y="93"/>
                  <a:pt x="42" y="92"/>
                </a:cubicBezTo>
                <a:cubicBezTo>
                  <a:pt x="41" y="93"/>
                  <a:pt x="40" y="94"/>
                  <a:pt x="39" y="95"/>
                </a:cubicBezTo>
                <a:cubicBezTo>
                  <a:pt x="39" y="96"/>
                  <a:pt x="40" y="97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7"/>
                  <a:pt x="41" y="97"/>
                  <a:pt x="41" y="98"/>
                </a:cubicBezTo>
                <a:cubicBezTo>
                  <a:pt x="40" y="98"/>
                  <a:pt x="40" y="99"/>
                  <a:pt x="39" y="99"/>
                </a:cubicBezTo>
                <a:cubicBezTo>
                  <a:pt x="39" y="99"/>
                  <a:pt x="39" y="98"/>
                  <a:pt x="38" y="97"/>
                </a:cubicBezTo>
                <a:close/>
                <a:moveTo>
                  <a:pt x="40" y="121"/>
                </a:moveTo>
                <a:cubicBezTo>
                  <a:pt x="40" y="121"/>
                  <a:pt x="40" y="121"/>
                  <a:pt x="40" y="121"/>
                </a:cubicBezTo>
                <a:cubicBezTo>
                  <a:pt x="40" y="122"/>
                  <a:pt x="41" y="123"/>
                  <a:pt x="41" y="124"/>
                </a:cubicBezTo>
                <a:cubicBezTo>
                  <a:pt x="41" y="124"/>
                  <a:pt x="41" y="124"/>
                  <a:pt x="40" y="125"/>
                </a:cubicBezTo>
                <a:cubicBezTo>
                  <a:pt x="40" y="123"/>
                  <a:pt x="40" y="122"/>
                  <a:pt x="39" y="121"/>
                </a:cubicBezTo>
                <a:cubicBezTo>
                  <a:pt x="39" y="121"/>
                  <a:pt x="40" y="121"/>
                  <a:pt x="40" y="121"/>
                </a:cubicBezTo>
                <a:close/>
                <a:moveTo>
                  <a:pt x="40" y="133"/>
                </a:moveTo>
                <a:cubicBezTo>
                  <a:pt x="41" y="134"/>
                  <a:pt x="41" y="136"/>
                  <a:pt x="42" y="138"/>
                </a:cubicBezTo>
                <a:cubicBezTo>
                  <a:pt x="42" y="138"/>
                  <a:pt x="41" y="138"/>
                  <a:pt x="41" y="138"/>
                </a:cubicBezTo>
                <a:cubicBezTo>
                  <a:pt x="41" y="137"/>
                  <a:pt x="40" y="135"/>
                  <a:pt x="40" y="133"/>
                </a:cubicBezTo>
                <a:cubicBezTo>
                  <a:pt x="40" y="133"/>
                  <a:pt x="40" y="133"/>
                  <a:pt x="40" y="133"/>
                </a:cubicBezTo>
                <a:close/>
                <a:moveTo>
                  <a:pt x="41" y="96"/>
                </a:moveTo>
                <a:cubicBezTo>
                  <a:pt x="43" y="93"/>
                  <a:pt x="46" y="91"/>
                  <a:pt x="48" y="88"/>
                </a:cubicBezTo>
                <a:cubicBezTo>
                  <a:pt x="48" y="89"/>
                  <a:pt x="48" y="90"/>
                  <a:pt x="47" y="90"/>
                </a:cubicBezTo>
                <a:cubicBezTo>
                  <a:pt x="47" y="91"/>
                  <a:pt x="47" y="92"/>
                  <a:pt x="46" y="92"/>
                </a:cubicBezTo>
                <a:cubicBezTo>
                  <a:pt x="45" y="94"/>
                  <a:pt x="44" y="95"/>
                  <a:pt x="43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95"/>
                  <a:pt x="41" y="95"/>
                  <a:pt x="41" y="96"/>
                </a:cubicBezTo>
                <a:close/>
                <a:moveTo>
                  <a:pt x="43" y="129"/>
                </a:moveTo>
                <a:cubicBezTo>
                  <a:pt x="44" y="130"/>
                  <a:pt x="44" y="132"/>
                  <a:pt x="45" y="133"/>
                </a:cubicBezTo>
                <a:cubicBezTo>
                  <a:pt x="44" y="134"/>
                  <a:pt x="44" y="134"/>
                  <a:pt x="43" y="135"/>
                </a:cubicBezTo>
                <a:cubicBezTo>
                  <a:pt x="43" y="133"/>
                  <a:pt x="43" y="132"/>
                  <a:pt x="42" y="130"/>
                </a:cubicBezTo>
                <a:cubicBezTo>
                  <a:pt x="42" y="130"/>
                  <a:pt x="43" y="129"/>
                  <a:pt x="43" y="129"/>
                </a:cubicBezTo>
                <a:close/>
                <a:moveTo>
                  <a:pt x="42" y="140"/>
                </a:moveTo>
                <a:cubicBezTo>
                  <a:pt x="43" y="143"/>
                  <a:pt x="44" y="145"/>
                  <a:pt x="44" y="147"/>
                </a:cubicBezTo>
                <a:cubicBezTo>
                  <a:pt x="44" y="145"/>
                  <a:pt x="43" y="143"/>
                  <a:pt x="42" y="141"/>
                </a:cubicBezTo>
                <a:cubicBezTo>
                  <a:pt x="42" y="141"/>
                  <a:pt x="42" y="141"/>
                  <a:pt x="42" y="140"/>
                </a:cubicBezTo>
                <a:close/>
                <a:moveTo>
                  <a:pt x="44" y="154"/>
                </a:moveTo>
                <a:cubicBezTo>
                  <a:pt x="44" y="154"/>
                  <a:pt x="44" y="154"/>
                  <a:pt x="44" y="154"/>
                </a:cubicBezTo>
                <a:cubicBezTo>
                  <a:pt x="45" y="157"/>
                  <a:pt x="45" y="160"/>
                  <a:pt x="46" y="164"/>
                </a:cubicBezTo>
                <a:cubicBezTo>
                  <a:pt x="45" y="160"/>
                  <a:pt x="44" y="157"/>
                  <a:pt x="44" y="154"/>
                </a:cubicBezTo>
                <a:cubicBezTo>
                  <a:pt x="44" y="154"/>
                  <a:pt x="44" y="154"/>
                  <a:pt x="44" y="154"/>
                </a:cubicBezTo>
                <a:close/>
                <a:moveTo>
                  <a:pt x="43" y="174"/>
                </a:moveTo>
                <a:cubicBezTo>
                  <a:pt x="43" y="175"/>
                  <a:pt x="44" y="176"/>
                  <a:pt x="44" y="178"/>
                </a:cubicBezTo>
                <a:cubicBezTo>
                  <a:pt x="44" y="178"/>
                  <a:pt x="44" y="178"/>
                  <a:pt x="44" y="178"/>
                </a:cubicBezTo>
                <a:cubicBezTo>
                  <a:pt x="43" y="176"/>
                  <a:pt x="42" y="175"/>
                  <a:pt x="41" y="174"/>
                </a:cubicBezTo>
                <a:cubicBezTo>
                  <a:pt x="41" y="173"/>
                  <a:pt x="41" y="172"/>
                  <a:pt x="41" y="171"/>
                </a:cubicBezTo>
                <a:cubicBezTo>
                  <a:pt x="42" y="172"/>
                  <a:pt x="42" y="173"/>
                  <a:pt x="43" y="174"/>
                </a:cubicBezTo>
                <a:close/>
                <a:moveTo>
                  <a:pt x="42" y="176"/>
                </a:moveTo>
                <a:cubicBezTo>
                  <a:pt x="43" y="178"/>
                  <a:pt x="44" y="180"/>
                  <a:pt x="45" y="181"/>
                </a:cubicBezTo>
                <a:cubicBezTo>
                  <a:pt x="46" y="183"/>
                  <a:pt x="46" y="184"/>
                  <a:pt x="47" y="186"/>
                </a:cubicBezTo>
                <a:cubicBezTo>
                  <a:pt x="47" y="187"/>
                  <a:pt x="46" y="188"/>
                  <a:pt x="45" y="190"/>
                </a:cubicBezTo>
                <a:cubicBezTo>
                  <a:pt x="44" y="187"/>
                  <a:pt x="43" y="185"/>
                  <a:pt x="42" y="182"/>
                </a:cubicBezTo>
                <a:cubicBezTo>
                  <a:pt x="42" y="180"/>
                  <a:pt x="42" y="178"/>
                  <a:pt x="42" y="176"/>
                </a:cubicBezTo>
                <a:close/>
                <a:moveTo>
                  <a:pt x="46" y="192"/>
                </a:moveTo>
                <a:cubicBezTo>
                  <a:pt x="47" y="191"/>
                  <a:pt x="47" y="190"/>
                  <a:pt x="48" y="188"/>
                </a:cubicBezTo>
                <a:cubicBezTo>
                  <a:pt x="49" y="192"/>
                  <a:pt x="50" y="196"/>
                  <a:pt x="52" y="200"/>
                </a:cubicBezTo>
                <a:cubicBezTo>
                  <a:pt x="51" y="200"/>
                  <a:pt x="51" y="199"/>
                  <a:pt x="51" y="199"/>
                </a:cubicBezTo>
                <a:cubicBezTo>
                  <a:pt x="49" y="197"/>
                  <a:pt x="47" y="194"/>
                  <a:pt x="46" y="192"/>
                </a:cubicBezTo>
                <a:cubicBezTo>
                  <a:pt x="46" y="192"/>
                  <a:pt x="46" y="192"/>
                  <a:pt x="46" y="192"/>
                </a:cubicBezTo>
                <a:close/>
                <a:moveTo>
                  <a:pt x="50" y="174"/>
                </a:moveTo>
                <a:cubicBezTo>
                  <a:pt x="50" y="171"/>
                  <a:pt x="49" y="168"/>
                  <a:pt x="48" y="165"/>
                </a:cubicBezTo>
                <a:cubicBezTo>
                  <a:pt x="48" y="163"/>
                  <a:pt x="48" y="162"/>
                  <a:pt x="48" y="161"/>
                </a:cubicBezTo>
                <a:cubicBezTo>
                  <a:pt x="48" y="161"/>
                  <a:pt x="48" y="162"/>
                  <a:pt x="49" y="162"/>
                </a:cubicBezTo>
                <a:cubicBezTo>
                  <a:pt x="49" y="163"/>
                  <a:pt x="49" y="163"/>
                  <a:pt x="49" y="164"/>
                </a:cubicBezTo>
                <a:cubicBezTo>
                  <a:pt x="49" y="165"/>
                  <a:pt x="50" y="165"/>
                  <a:pt x="50" y="165"/>
                </a:cubicBezTo>
                <a:cubicBezTo>
                  <a:pt x="50" y="166"/>
                  <a:pt x="49" y="166"/>
                  <a:pt x="49" y="166"/>
                </a:cubicBezTo>
                <a:cubicBezTo>
                  <a:pt x="49" y="167"/>
                  <a:pt x="49" y="167"/>
                  <a:pt x="50" y="167"/>
                </a:cubicBezTo>
                <a:cubicBezTo>
                  <a:pt x="51" y="170"/>
                  <a:pt x="52" y="173"/>
                  <a:pt x="53" y="175"/>
                </a:cubicBezTo>
                <a:cubicBezTo>
                  <a:pt x="53" y="176"/>
                  <a:pt x="52" y="176"/>
                  <a:pt x="52" y="176"/>
                </a:cubicBezTo>
                <a:cubicBezTo>
                  <a:pt x="51" y="176"/>
                  <a:pt x="51" y="175"/>
                  <a:pt x="50" y="174"/>
                </a:cubicBezTo>
                <a:close/>
                <a:moveTo>
                  <a:pt x="51" y="186"/>
                </a:moveTo>
                <a:cubicBezTo>
                  <a:pt x="50" y="185"/>
                  <a:pt x="50" y="184"/>
                  <a:pt x="49" y="183"/>
                </a:cubicBezTo>
                <a:cubicBezTo>
                  <a:pt x="49" y="182"/>
                  <a:pt x="50" y="182"/>
                  <a:pt x="50" y="181"/>
                </a:cubicBezTo>
                <a:cubicBezTo>
                  <a:pt x="50" y="181"/>
                  <a:pt x="50" y="181"/>
                  <a:pt x="50" y="181"/>
                </a:cubicBezTo>
                <a:cubicBezTo>
                  <a:pt x="50" y="183"/>
                  <a:pt x="51" y="184"/>
                  <a:pt x="51" y="186"/>
                </a:cubicBezTo>
                <a:close/>
                <a:moveTo>
                  <a:pt x="52" y="179"/>
                </a:moveTo>
                <a:cubicBezTo>
                  <a:pt x="53" y="179"/>
                  <a:pt x="53" y="179"/>
                  <a:pt x="54" y="179"/>
                </a:cubicBezTo>
                <a:cubicBezTo>
                  <a:pt x="54" y="179"/>
                  <a:pt x="54" y="179"/>
                  <a:pt x="55" y="180"/>
                </a:cubicBezTo>
                <a:cubicBezTo>
                  <a:pt x="55" y="181"/>
                  <a:pt x="56" y="183"/>
                  <a:pt x="56" y="184"/>
                </a:cubicBezTo>
                <a:cubicBezTo>
                  <a:pt x="56" y="184"/>
                  <a:pt x="55" y="183"/>
                  <a:pt x="55" y="183"/>
                </a:cubicBezTo>
                <a:cubicBezTo>
                  <a:pt x="54" y="182"/>
                  <a:pt x="53" y="181"/>
                  <a:pt x="52" y="181"/>
                </a:cubicBezTo>
                <a:cubicBezTo>
                  <a:pt x="52" y="180"/>
                  <a:pt x="52" y="180"/>
                  <a:pt x="52" y="179"/>
                </a:cubicBezTo>
                <a:cubicBezTo>
                  <a:pt x="52" y="179"/>
                  <a:pt x="52" y="179"/>
                  <a:pt x="52" y="179"/>
                </a:cubicBezTo>
                <a:close/>
                <a:moveTo>
                  <a:pt x="54" y="184"/>
                </a:moveTo>
                <a:cubicBezTo>
                  <a:pt x="56" y="186"/>
                  <a:pt x="57" y="188"/>
                  <a:pt x="59" y="190"/>
                </a:cubicBezTo>
                <a:cubicBezTo>
                  <a:pt x="59" y="190"/>
                  <a:pt x="59" y="190"/>
                  <a:pt x="59" y="190"/>
                </a:cubicBezTo>
                <a:cubicBezTo>
                  <a:pt x="59" y="191"/>
                  <a:pt x="58" y="193"/>
                  <a:pt x="57" y="194"/>
                </a:cubicBezTo>
                <a:cubicBezTo>
                  <a:pt x="57" y="194"/>
                  <a:pt x="57" y="194"/>
                  <a:pt x="57" y="194"/>
                </a:cubicBezTo>
                <a:cubicBezTo>
                  <a:pt x="56" y="190"/>
                  <a:pt x="55" y="187"/>
                  <a:pt x="54" y="184"/>
                </a:cubicBezTo>
                <a:cubicBezTo>
                  <a:pt x="54" y="184"/>
                  <a:pt x="54" y="184"/>
                  <a:pt x="54" y="184"/>
                </a:cubicBezTo>
                <a:close/>
                <a:moveTo>
                  <a:pt x="58" y="195"/>
                </a:moveTo>
                <a:cubicBezTo>
                  <a:pt x="59" y="195"/>
                  <a:pt x="60" y="194"/>
                  <a:pt x="61" y="194"/>
                </a:cubicBezTo>
                <a:cubicBezTo>
                  <a:pt x="63" y="195"/>
                  <a:pt x="64" y="197"/>
                  <a:pt x="65" y="198"/>
                </a:cubicBezTo>
                <a:cubicBezTo>
                  <a:pt x="64" y="199"/>
                  <a:pt x="64" y="200"/>
                  <a:pt x="64" y="200"/>
                </a:cubicBezTo>
                <a:cubicBezTo>
                  <a:pt x="62" y="199"/>
                  <a:pt x="60" y="197"/>
                  <a:pt x="58" y="195"/>
                </a:cubicBezTo>
                <a:close/>
                <a:moveTo>
                  <a:pt x="63" y="193"/>
                </a:moveTo>
                <a:cubicBezTo>
                  <a:pt x="64" y="192"/>
                  <a:pt x="65" y="192"/>
                  <a:pt x="65" y="192"/>
                </a:cubicBezTo>
                <a:cubicBezTo>
                  <a:pt x="66" y="192"/>
                  <a:pt x="67" y="193"/>
                  <a:pt x="68" y="194"/>
                </a:cubicBezTo>
                <a:cubicBezTo>
                  <a:pt x="68" y="194"/>
                  <a:pt x="67" y="195"/>
                  <a:pt x="67" y="196"/>
                </a:cubicBezTo>
                <a:cubicBezTo>
                  <a:pt x="65" y="195"/>
                  <a:pt x="64" y="194"/>
                  <a:pt x="63" y="193"/>
                </a:cubicBezTo>
                <a:close/>
                <a:moveTo>
                  <a:pt x="70" y="195"/>
                </a:moveTo>
                <a:cubicBezTo>
                  <a:pt x="70" y="196"/>
                  <a:pt x="71" y="196"/>
                  <a:pt x="72" y="197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199"/>
                  <a:pt x="72" y="199"/>
                </a:cubicBezTo>
                <a:cubicBezTo>
                  <a:pt x="72" y="199"/>
                  <a:pt x="72" y="199"/>
                  <a:pt x="71" y="199"/>
                </a:cubicBezTo>
                <a:cubicBezTo>
                  <a:pt x="71" y="199"/>
                  <a:pt x="70" y="198"/>
                  <a:pt x="69" y="198"/>
                </a:cubicBezTo>
                <a:cubicBezTo>
                  <a:pt x="68" y="198"/>
                  <a:pt x="68" y="198"/>
                  <a:pt x="68" y="198"/>
                </a:cubicBezTo>
                <a:cubicBezTo>
                  <a:pt x="68" y="197"/>
                  <a:pt x="68" y="197"/>
                  <a:pt x="68" y="197"/>
                </a:cubicBezTo>
                <a:cubicBezTo>
                  <a:pt x="68" y="196"/>
                  <a:pt x="69" y="195"/>
                  <a:pt x="70" y="195"/>
                </a:cubicBezTo>
                <a:close/>
                <a:moveTo>
                  <a:pt x="67" y="190"/>
                </a:moveTo>
                <a:cubicBezTo>
                  <a:pt x="69" y="190"/>
                  <a:pt x="70" y="189"/>
                  <a:pt x="71" y="188"/>
                </a:cubicBezTo>
                <a:cubicBezTo>
                  <a:pt x="71" y="188"/>
                  <a:pt x="72" y="189"/>
                  <a:pt x="72" y="189"/>
                </a:cubicBezTo>
                <a:cubicBezTo>
                  <a:pt x="71" y="190"/>
                  <a:pt x="71" y="191"/>
                  <a:pt x="70" y="192"/>
                </a:cubicBezTo>
                <a:cubicBezTo>
                  <a:pt x="69" y="191"/>
                  <a:pt x="68" y="191"/>
                  <a:pt x="67" y="190"/>
                </a:cubicBezTo>
                <a:close/>
                <a:moveTo>
                  <a:pt x="72" y="185"/>
                </a:moveTo>
                <a:cubicBezTo>
                  <a:pt x="71" y="184"/>
                  <a:pt x="70" y="183"/>
                  <a:pt x="68" y="181"/>
                </a:cubicBezTo>
                <a:cubicBezTo>
                  <a:pt x="69" y="181"/>
                  <a:pt x="69" y="181"/>
                  <a:pt x="69" y="180"/>
                </a:cubicBezTo>
                <a:cubicBezTo>
                  <a:pt x="70" y="181"/>
                  <a:pt x="71" y="181"/>
                  <a:pt x="72" y="182"/>
                </a:cubicBezTo>
                <a:cubicBezTo>
                  <a:pt x="72" y="182"/>
                  <a:pt x="73" y="182"/>
                  <a:pt x="73" y="182"/>
                </a:cubicBezTo>
                <a:cubicBezTo>
                  <a:pt x="73" y="183"/>
                  <a:pt x="73" y="184"/>
                  <a:pt x="73" y="184"/>
                </a:cubicBezTo>
                <a:cubicBezTo>
                  <a:pt x="73" y="185"/>
                  <a:pt x="72" y="185"/>
                  <a:pt x="72" y="185"/>
                </a:cubicBezTo>
                <a:close/>
                <a:moveTo>
                  <a:pt x="71" y="151"/>
                </a:moveTo>
                <a:cubicBezTo>
                  <a:pt x="72" y="150"/>
                  <a:pt x="72" y="150"/>
                  <a:pt x="73" y="149"/>
                </a:cubicBezTo>
                <a:cubicBezTo>
                  <a:pt x="73" y="149"/>
                  <a:pt x="73" y="150"/>
                  <a:pt x="73" y="150"/>
                </a:cubicBezTo>
                <a:cubicBezTo>
                  <a:pt x="72" y="150"/>
                  <a:pt x="72" y="151"/>
                  <a:pt x="71" y="151"/>
                </a:cubicBezTo>
                <a:close/>
                <a:moveTo>
                  <a:pt x="72" y="119"/>
                </a:moveTo>
                <a:cubicBezTo>
                  <a:pt x="72" y="119"/>
                  <a:pt x="71" y="120"/>
                  <a:pt x="71" y="120"/>
                </a:cubicBezTo>
                <a:cubicBezTo>
                  <a:pt x="72" y="119"/>
                  <a:pt x="72" y="118"/>
                  <a:pt x="72" y="118"/>
                </a:cubicBezTo>
                <a:cubicBezTo>
                  <a:pt x="73" y="117"/>
                  <a:pt x="73" y="117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3" y="117"/>
                  <a:pt x="72" y="118"/>
                  <a:pt x="72" y="119"/>
                </a:cubicBezTo>
                <a:close/>
                <a:moveTo>
                  <a:pt x="78" y="130"/>
                </a:moveTo>
                <a:cubicBezTo>
                  <a:pt x="78" y="131"/>
                  <a:pt x="79" y="132"/>
                  <a:pt x="79" y="134"/>
                </a:cubicBezTo>
                <a:cubicBezTo>
                  <a:pt x="77" y="135"/>
                  <a:pt x="75" y="136"/>
                  <a:pt x="74" y="137"/>
                </a:cubicBezTo>
                <a:cubicBezTo>
                  <a:pt x="73" y="137"/>
                  <a:pt x="73" y="136"/>
                  <a:pt x="73" y="135"/>
                </a:cubicBezTo>
                <a:cubicBezTo>
                  <a:pt x="75" y="134"/>
                  <a:pt x="76" y="132"/>
                  <a:pt x="78" y="130"/>
                </a:cubicBezTo>
                <a:close/>
                <a:moveTo>
                  <a:pt x="75" y="140"/>
                </a:moveTo>
                <a:cubicBezTo>
                  <a:pt x="76" y="140"/>
                  <a:pt x="77" y="139"/>
                  <a:pt x="78" y="138"/>
                </a:cubicBezTo>
                <a:cubicBezTo>
                  <a:pt x="77" y="139"/>
                  <a:pt x="76" y="141"/>
                  <a:pt x="75" y="142"/>
                </a:cubicBezTo>
                <a:cubicBezTo>
                  <a:pt x="75" y="142"/>
                  <a:pt x="74" y="142"/>
                  <a:pt x="74" y="141"/>
                </a:cubicBezTo>
                <a:cubicBezTo>
                  <a:pt x="75" y="141"/>
                  <a:pt x="75" y="141"/>
                  <a:pt x="75" y="140"/>
                </a:cubicBezTo>
                <a:close/>
                <a:moveTo>
                  <a:pt x="80" y="138"/>
                </a:moveTo>
                <a:cubicBezTo>
                  <a:pt x="80" y="139"/>
                  <a:pt x="80" y="139"/>
                  <a:pt x="80" y="140"/>
                </a:cubicBezTo>
                <a:cubicBezTo>
                  <a:pt x="79" y="142"/>
                  <a:pt x="77" y="143"/>
                  <a:pt x="76" y="145"/>
                </a:cubicBezTo>
                <a:cubicBezTo>
                  <a:pt x="77" y="142"/>
                  <a:pt x="79" y="140"/>
                  <a:pt x="80" y="138"/>
                </a:cubicBezTo>
                <a:close/>
                <a:moveTo>
                  <a:pt x="78" y="145"/>
                </a:moveTo>
                <a:cubicBezTo>
                  <a:pt x="78" y="145"/>
                  <a:pt x="78" y="145"/>
                  <a:pt x="78" y="145"/>
                </a:cubicBezTo>
                <a:cubicBezTo>
                  <a:pt x="77" y="146"/>
                  <a:pt x="77" y="146"/>
                  <a:pt x="76" y="147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7" y="146"/>
                  <a:pt x="77" y="145"/>
                  <a:pt x="78" y="145"/>
                </a:cubicBezTo>
                <a:close/>
                <a:moveTo>
                  <a:pt x="78" y="166"/>
                </a:moveTo>
                <a:cubicBezTo>
                  <a:pt x="78" y="166"/>
                  <a:pt x="78" y="167"/>
                  <a:pt x="79" y="167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7"/>
                  <a:pt x="78" y="167"/>
                  <a:pt x="78" y="166"/>
                </a:cubicBezTo>
                <a:cubicBezTo>
                  <a:pt x="78" y="166"/>
                  <a:pt x="78" y="166"/>
                  <a:pt x="78" y="166"/>
                </a:cubicBezTo>
                <a:close/>
                <a:moveTo>
                  <a:pt x="78" y="155"/>
                </a:moveTo>
                <a:cubicBezTo>
                  <a:pt x="80" y="153"/>
                  <a:pt x="81" y="152"/>
                  <a:pt x="83" y="151"/>
                </a:cubicBezTo>
                <a:cubicBezTo>
                  <a:pt x="83" y="152"/>
                  <a:pt x="83" y="153"/>
                  <a:pt x="83" y="154"/>
                </a:cubicBezTo>
                <a:cubicBezTo>
                  <a:pt x="82" y="156"/>
                  <a:pt x="81" y="157"/>
                  <a:pt x="80" y="159"/>
                </a:cubicBezTo>
                <a:cubicBezTo>
                  <a:pt x="79" y="158"/>
                  <a:pt x="79" y="156"/>
                  <a:pt x="78" y="155"/>
                </a:cubicBezTo>
                <a:close/>
                <a:moveTo>
                  <a:pt x="85" y="152"/>
                </a:moveTo>
                <a:cubicBezTo>
                  <a:pt x="85" y="151"/>
                  <a:pt x="84" y="150"/>
                  <a:pt x="84" y="149"/>
                </a:cubicBezTo>
                <a:cubicBezTo>
                  <a:pt x="85" y="149"/>
                  <a:pt x="85" y="149"/>
                  <a:pt x="85" y="148"/>
                </a:cubicBezTo>
                <a:cubicBezTo>
                  <a:pt x="85" y="149"/>
                  <a:pt x="85" y="149"/>
                  <a:pt x="85" y="149"/>
                </a:cubicBezTo>
                <a:cubicBezTo>
                  <a:pt x="85" y="149"/>
                  <a:pt x="85" y="150"/>
                  <a:pt x="86" y="150"/>
                </a:cubicBezTo>
                <a:cubicBezTo>
                  <a:pt x="86" y="150"/>
                  <a:pt x="86" y="150"/>
                  <a:pt x="87" y="150"/>
                </a:cubicBezTo>
                <a:cubicBezTo>
                  <a:pt x="86" y="151"/>
                  <a:pt x="85" y="151"/>
                  <a:pt x="85" y="152"/>
                </a:cubicBezTo>
                <a:close/>
                <a:moveTo>
                  <a:pt x="85" y="156"/>
                </a:moveTo>
                <a:cubicBezTo>
                  <a:pt x="85" y="155"/>
                  <a:pt x="85" y="155"/>
                  <a:pt x="85" y="155"/>
                </a:cubicBezTo>
                <a:cubicBezTo>
                  <a:pt x="86" y="154"/>
                  <a:pt x="86" y="153"/>
                  <a:pt x="87" y="153"/>
                </a:cubicBezTo>
                <a:cubicBezTo>
                  <a:pt x="87" y="153"/>
                  <a:pt x="88" y="153"/>
                  <a:pt x="88" y="152"/>
                </a:cubicBezTo>
                <a:cubicBezTo>
                  <a:pt x="89" y="151"/>
                  <a:pt x="90" y="150"/>
                  <a:pt x="92" y="148"/>
                </a:cubicBezTo>
                <a:cubicBezTo>
                  <a:pt x="92" y="148"/>
                  <a:pt x="92" y="148"/>
                  <a:pt x="93" y="148"/>
                </a:cubicBezTo>
                <a:cubicBezTo>
                  <a:pt x="92" y="148"/>
                  <a:pt x="92" y="149"/>
                  <a:pt x="92" y="149"/>
                </a:cubicBezTo>
                <a:cubicBezTo>
                  <a:pt x="90" y="151"/>
                  <a:pt x="88" y="153"/>
                  <a:pt x="85" y="156"/>
                </a:cubicBezTo>
                <a:close/>
                <a:moveTo>
                  <a:pt x="86" y="182"/>
                </a:moveTo>
                <a:cubicBezTo>
                  <a:pt x="86" y="182"/>
                  <a:pt x="86" y="182"/>
                  <a:pt x="86" y="182"/>
                </a:cubicBezTo>
                <a:cubicBezTo>
                  <a:pt x="86" y="182"/>
                  <a:pt x="85" y="181"/>
                  <a:pt x="85" y="181"/>
                </a:cubicBezTo>
                <a:cubicBezTo>
                  <a:pt x="85" y="180"/>
                  <a:pt x="86" y="180"/>
                  <a:pt x="86" y="179"/>
                </a:cubicBezTo>
                <a:cubicBezTo>
                  <a:pt x="86" y="180"/>
                  <a:pt x="86" y="181"/>
                  <a:pt x="86" y="182"/>
                </a:cubicBezTo>
                <a:close/>
                <a:moveTo>
                  <a:pt x="88" y="160"/>
                </a:moveTo>
                <a:cubicBezTo>
                  <a:pt x="92" y="158"/>
                  <a:pt x="95" y="156"/>
                  <a:pt x="99" y="154"/>
                </a:cubicBezTo>
                <a:cubicBezTo>
                  <a:pt x="98" y="155"/>
                  <a:pt x="97" y="156"/>
                  <a:pt x="96" y="157"/>
                </a:cubicBezTo>
                <a:cubicBezTo>
                  <a:pt x="93" y="159"/>
                  <a:pt x="90" y="161"/>
                  <a:pt x="87" y="163"/>
                </a:cubicBezTo>
                <a:cubicBezTo>
                  <a:pt x="87" y="163"/>
                  <a:pt x="86" y="162"/>
                  <a:pt x="86" y="162"/>
                </a:cubicBezTo>
                <a:cubicBezTo>
                  <a:pt x="87" y="161"/>
                  <a:pt x="88" y="160"/>
                  <a:pt x="88" y="160"/>
                </a:cubicBezTo>
                <a:close/>
                <a:moveTo>
                  <a:pt x="88" y="168"/>
                </a:moveTo>
                <a:cubicBezTo>
                  <a:pt x="90" y="166"/>
                  <a:pt x="92" y="165"/>
                  <a:pt x="94" y="163"/>
                </a:cubicBezTo>
                <a:cubicBezTo>
                  <a:pt x="92" y="165"/>
                  <a:pt x="90" y="167"/>
                  <a:pt x="87" y="169"/>
                </a:cubicBezTo>
                <a:cubicBezTo>
                  <a:pt x="87" y="169"/>
                  <a:pt x="87" y="169"/>
                  <a:pt x="87" y="169"/>
                </a:cubicBezTo>
                <a:cubicBezTo>
                  <a:pt x="88" y="169"/>
                  <a:pt x="88" y="168"/>
                  <a:pt x="88" y="168"/>
                </a:cubicBezTo>
                <a:close/>
                <a:moveTo>
                  <a:pt x="97" y="177"/>
                </a:moveTo>
                <a:cubicBezTo>
                  <a:pt x="99" y="175"/>
                  <a:pt x="101" y="174"/>
                  <a:pt x="103" y="173"/>
                </a:cubicBezTo>
                <a:cubicBezTo>
                  <a:pt x="101" y="175"/>
                  <a:pt x="99" y="177"/>
                  <a:pt x="97" y="179"/>
                </a:cubicBezTo>
                <a:cubicBezTo>
                  <a:pt x="96" y="179"/>
                  <a:pt x="95" y="180"/>
                  <a:pt x="94" y="180"/>
                </a:cubicBezTo>
                <a:cubicBezTo>
                  <a:pt x="95" y="179"/>
                  <a:pt x="96" y="178"/>
                  <a:pt x="97" y="177"/>
                </a:cubicBezTo>
                <a:close/>
                <a:moveTo>
                  <a:pt x="102" y="157"/>
                </a:moveTo>
                <a:cubicBezTo>
                  <a:pt x="99" y="158"/>
                  <a:pt x="97" y="160"/>
                  <a:pt x="95" y="161"/>
                </a:cubicBezTo>
                <a:cubicBezTo>
                  <a:pt x="95" y="161"/>
                  <a:pt x="95" y="161"/>
                  <a:pt x="94" y="161"/>
                </a:cubicBezTo>
                <a:cubicBezTo>
                  <a:pt x="95" y="160"/>
                  <a:pt x="96" y="159"/>
                  <a:pt x="97" y="158"/>
                </a:cubicBezTo>
                <a:cubicBezTo>
                  <a:pt x="99" y="157"/>
                  <a:pt x="102" y="155"/>
                  <a:pt x="105" y="154"/>
                </a:cubicBezTo>
                <a:cubicBezTo>
                  <a:pt x="104" y="155"/>
                  <a:pt x="103" y="156"/>
                  <a:pt x="102" y="157"/>
                </a:cubicBezTo>
                <a:close/>
                <a:moveTo>
                  <a:pt x="106" y="167"/>
                </a:moveTo>
                <a:cubicBezTo>
                  <a:pt x="108" y="166"/>
                  <a:pt x="110" y="165"/>
                  <a:pt x="112" y="164"/>
                </a:cubicBezTo>
                <a:cubicBezTo>
                  <a:pt x="111" y="165"/>
                  <a:pt x="110" y="166"/>
                  <a:pt x="109" y="167"/>
                </a:cubicBezTo>
                <a:cubicBezTo>
                  <a:pt x="107" y="168"/>
                  <a:pt x="105" y="170"/>
                  <a:pt x="103" y="171"/>
                </a:cubicBezTo>
                <a:cubicBezTo>
                  <a:pt x="104" y="170"/>
                  <a:pt x="105" y="168"/>
                  <a:pt x="106" y="167"/>
                </a:cubicBezTo>
                <a:close/>
                <a:moveTo>
                  <a:pt x="109" y="171"/>
                </a:moveTo>
                <a:cubicBezTo>
                  <a:pt x="110" y="170"/>
                  <a:pt x="111" y="169"/>
                  <a:pt x="112" y="168"/>
                </a:cubicBezTo>
                <a:cubicBezTo>
                  <a:pt x="114" y="167"/>
                  <a:pt x="117" y="165"/>
                  <a:pt x="119" y="164"/>
                </a:cubicBezTo>
                <a:cubicBezTo>
                  <a:pt x="116" y="167"/>
                  <a:pt x="113" y="169"/>
                  <a:pt x="110" y="172"/>
                </a:cubicBezTo>
                <a:cubicBezTo>
                  <a:pt x="108" y="173"/>
                  <a:pt x="107" y="174"/>
                  <a:pt x="105" y="175"/>
                </a:cubicBezTo>
                <a:cubicBezTo>
                  <a:pt x="106" y="174"/>
                  <a:pt x="107" y="172"/>
                  <a:pt x="109" y="171"/>
                </a:cubicBezTo>
                <a:close/>
                <a:moveTo>
                  <a:pt x="105" y="184"/>
                </a:moveTo>
                <a:cubicBezTo>
                  <a:pt x="106" y="183"/>
                  <a:pt x="107" y="183"/>
                  <a:pt x="108" y="183"/>
                </a:cubicBezTo>
                <a:cubicBezTo>
                  <a:pt x="106" y="184"/>
                  <a:pt x="104" y="186"/>
                  <a:pt x="102" y="187"/>
                </a:cubicBezTo>
                <a:cubicBezTo>
                  <a:pt x="103" y="186"/>
                  <a:pt x="104" y="185"/>
                  <a:pt x="105" y="184"/>
                </a:cubicBezTo>
                <a:close/>
                <a:moveTo>
                  <a:pt x="103" y="196"/>
                </a:moveTo>
                <a:cubicBezTo>
                  <a:pt x="103" y="196"/>
                  <a:pt x="102" y="196"/>
                  <a:pt x="101" y="196"/>
                </a:cubicBezTo>
                <a:cubicBezTo>
                  <a:pt x="101" y="196"/>
                  <a:pt x="100" y="196"/>
                  <a:pt x="100" y="196"/>
                </a:cubicBezTo>
                <a:cubicBezTo>
                  <a:pt x="101" y="195"/>
                  <a:pt x="101" y="195"/>
                  <a:pt x="101" y="194"/>
                </a:cubicBezTo>
                <a:cubicBezTo>
                  <a:pt x="102" y="195"/>
                  <a:pt x="103" y="195"/>
                  <a:pt x="103" y="196"/>
                </a:cubicBezTo>
                <a:close/>
                <a:moveTo>
                  <a:pt x="102" y="202"/>
                </a:moveTo>
                <a:cubicBezTo>
                  <a:pt x="101" y="202"/>
                  <a:pt x="100" y="203"/>
                  <a:pt x="99" y="204"/>
                </a:cubicBezTo>
                <a:cubicBezTo>
                  <a:pt x="99" y="204"/>
                  <a:pt x="99" y="204"/>
                  <a:pt x="99" y="203"/>
                </a:cubicBezTo>
                <a:cubicBezTo>
                  <a:pt x="99" y="203"/>
                  <a:pt x="99" y="203"/>
                  <a:pt x="99" y="203"/>
                </a:cubicBezTo>
                <a:cubicBezTo>
                  <a:pt x="100" y="203"/>
                  <a:pt x="100" y="202"/>
                  <a:pt x="101" y="201"/>
                </a:cubicBezTo>
                <a:cubicBezTo>
                  <a:pt x="101" y="201"/>
                  <a:pt x="101" y="202"/>
                  <a:pt x="102" y="202"/>
                </a:cubicBezTo>
                <a:close/>
                <a:moveTo>
                  <a:pt x="99" y="188"/>
                </a:moveTo>
                <a:cubicBezTo>
                  <a:pt x="98" y="188"/>
                  <a:pt x="97" y="189"/>
                  <a:pt x="97" y="190"/>
                </a:cubicBezTo>
                <a:cubicBezTo>
                  <a:pt x="95" y="189"/>
                  <a:pt x="95" y="189"/>
                  <a:pt x="95" y="189"/>
                </a:cubicBezTo>
                <a:cubicBezTo>
                  <a:pt x="96" y="189"/>
                  <a:pt x="97" y="188"/>
                  <a:pt x="97" y="187"/>
                </a:cubicBezTo>
                <a:cubicBezTo>
                  <a:pt x="97" y="187"/>
                  <a:pt x="98" y="187"/>
                  <a:pt x="98" y="187"/>
                </a:cubicBezTo>
                <a:cubicBezTo>
                  <a:pt x="99" y="187"/>
                  <a:pt x="100" y="186"/>
                  <a:pt x="100" y="186"/>
                </a:cubicBezTo>
                <a:cubicBezTo>
                  <a:pt x="100" y="187"/>
                  <a:pt x="99" y="187"/>
                  <a:pt x="99" y="188"/>
                </a:cubicBezTo>
                <a:close/>
                <a:moveTo>
                  <a:pt x="98" y="200"/>
                </a:moveTo>
                <a:cubicBezTo>
                  <a:pt x="99" y="200"/>
                  <a:pt x="99" y="200"/>
                  <a:pt x="99" y="200"/>
                </a:cubicBezTo>
                <a:cubicBezTo>
                  <a:pt x="98" y="201"/>
                  <a:pt x="98" y="202"/>
                  <a:pt x="97" y="202"/>
                </a:cubicBezTo>
                <a:cubicBezTo>
                  <a:pt x="96" y="202"/>
                  <a:pt x="96" y="201"/>
                  <a:pt x="95" y="201"/>
                </a:cubicBezTo>
                <a:cubicBezTo>
                  <a:pt x="95" y="201"/>
                  <a:pt x="95" y="201"/>
                  <a:pt x="95" y="201"/>
                </a:cubicBezTo>
                <a:cubicBezTo>
                  <a:pt x="96" y="200"/>
                  <a:pt x="97" y="200"/>
                  <a:pt x="98" y="200"/>
                </a:cubicBezTo>
                <a:close/>
                <a:moveTo>
                  <a:pt x="98" y="206"/>
                </a:moveTo>
                <a:cubicBezTo>
                  <a:pt x="99" y="207"/>
                  <a:pt x="100" y="208"/>
                  <a:pt x="102" y="209"/>
                </a:cubicBezTo>
                <a:cubicBezTo>
                  <a:pt x="102" y="209"/>
                  <a:pt x="102" y="209"/>
                  <a:pt x="101" y="209"/>
                </a:cubicBezTo>
                <a:cubicBezTo>
                  <a:pt x="100" y="208"/>
                  <a:pt x="99" y="207"/>
                  <a:pt x="98" y="206"/>
                </a:cubicBezTo>
                <a:cubicBezTo>
                  <a:pt x="98" y="206"/>
                  <a:pt x="98" y="206"/>
                  <a:pt x="98" y="206"/>
                </a:cubicBezTo>
                <a:close/>
                <a:moveTo>
                  <a:pt x="100" y="205"/>
                </a:moveTo>
                <a:cubicBezTo>
                  <a:pt x="101" y="204"/>
                  <a:pt x="102" y="203"/>
                  <a:pt x="103" y="203"/>
                </a:cubicBezTo>
                <a:cubicBezTo>
                  <a:pt x="104" y="203"/>
                  <a:pt x="106" y="204"/>
                  <a:pt x="107" y="205"/>
                </a:cubicBezTo>
                <a:cubicBezTo>
                  <a:pt x="107" y="205"/>
                  <a:pt x="106" y="205"/>
                  <a:pt x="106" y="206"/>
                </a:cubicBezTo>
                <a:cubicBezTo>
                  <a:pt x="106" y="206"/>
                  <a:pt x="105" y="207"/>
                  <a:pt x="104" y="207"/>
                </a:cubicBezTo>
                <a:cubicBezTo>
                  <a:pt x="103" y="206"/>
                  <a:pt x="102" y="205"/>
                  <a:pt x="100" y="205"/>
                </a:cubicBezTo>
                <a:close/>
                <a:moveTo>
                  <a:pt x="104" y="213"/>
                </a:moveTo>
                <a:cubicBezTo>
                  <a:pt x="105" y="214"/>
                  <a:pt x="106" y="214"/>
                  <a:pt x="107" y="215"/>
                </a:cubicBezTo>
                <a:cubicBezTo>
                  <a:pt x="106" y="215"/>
                  <a:pt x="106" y="216"/>
                  <a:pt x="105" y="216"/>
                </a:cubicBezTo>
                <a:cubicBezTo>
                  <a:pt x="104" y="215"/>
                  <a:pt x="103" y="215"/>
                  <a:pt x="103" y="214"/>
                </a:cubicBezTo>
                <a:cubicBezTo>
                  <a:pt x="103" y="214"/>
                  <a:pt x="104" y="214"/>
                  <a:pt x="104" y="213"/>
                </a:cubicBezTo>
                <a:close/>
                <a:moveTo>
                  <a:pt x="106" y="212"/>
                </a:moveTo>
                <a:cubicBezTo>
                  <a:pt x="106" y="212"/>
                  <a:pt x="106" y="212"/>
                  <a:pt x="106" y="212"/>
                </a:cubicBezTo>
                <a:cubicBezTo>
                  <a:pt x="107" y="212"/>
                  <a:pt x="108" y="213"/>
                  <a:pt x="108" y="213"/>
                </a:cubicBezTo>
                <a:cubicBezTo>
                  <a:pt x="108" y="213"/>
                  <a:pt x="108" y="213"/>
                  <a:pt x="108" y="213"/>
                </a:cubicBezTo>
                <a:cubicBezTo>
                  <a:pt x="107" y="213"/>
                  <a:pt x="106" y="213"/>
                  <a:pt x="106" y="212"/>
                </a:cubicBezTo>
                <a:close/>
                <a:moveTo>
                  <a:pt x="107" y="200"/>
                </a:moveTo>
                <a:cubicBezTo>
                  <a:pt x="107" y="199"/>
                  <a:pt x="108" y="199"/>
                  <a:pt x="108" y="198"/>
                </a:cubicBezTo>
                <a:cubicBezTo>
                  <a:pt x="109" y="199"/>
                  <a:pt x="110" y="200"/>
                  <a:pt x="112" y="201"/>
                </a:cubicBezTo>
                <a:cubicBezTo>
                  <a:pt x="111" y="201"/>
                  <a:pt x="111" y="201"/>
                  <a:pt x="110" y="202"/>
                </a:cubicBezTo>
                <a:cubicBezTo>
                  <a:pt x="109" y="201"/>
                  <a:pt x="108" y="200"/>
                  <a:pt x="107" y="200"/>
                </a:cubicBezTo>
                <a:close/>
                <a:moveTo>
                  <a:pt x="109" y="197"/>
                </a:moveTo>
                <a:cubicBezTo>
                  <a:pt x="111" y="196"/>
                  <a:pt x="113" y="194"/>
                  <a:pt x="114" y="193"/>
                </a:cubicBezTo>
                <a:cubicBezTo>
                  <a:pt x="117" y="191"/>
                  <a:pt x="120" y="190"/>
                  <a:pt x="123" y="188"/>
                </a:cubicBezTo>
                <a:cubicBezTo>
                  <a:pt x="121" y="191"/>
                  <a:pt x="118" y="194"/>
                  <a:pt x="115" y="197"/>
                </a:cubicBezTo>
                <a:cubicBezTo>
                  <a:pt x="115" y="197"/>
                  <a:pt x="115" y="197"/>
                  <a:pt x="115" y="197"/>
                </a:cubicBezTo>
                <a:cubicBezTo>
                  <a:pt x="114" y="198"/>
                  <a:pt x="113" y="199"/>
                  <a:pt x="113" y="200"/>
                </a:cubicBezTo>
                <a:cubicBezTo>
                  <a:pt x="111" y="199"/>
                  <a:pt x="110" y="198"/>
                  <a:pt x="109" y="197"/>
                </a:cubicBezTo>
                <a:close/>
                <a:moveTo>
                  <a:pt x="113" y="202"/>
                </a:moveTo>
                <a:cubicBezTo>
                  <a:pt x="113" y="202"/>
                  <a:pt x="113" y="202"/>
                  <a:pt x="113" y="202"/>
                </a:cubicBezTo>
                <a:cubicBezTo>
                  <a:pt x="114" y="202"/>
                  <a:pt x="115" y="203"/>
                  <a:pt x="115" y="203"/>
                </a:cubicBezTo>
                <a:cubicBezTo>
                  <a:pt x="115" y="203"/>
                  <a:pt x="114" y="204"/>
                  <a:pt x="114" y="204"/>
                </a:cubicBezTo>
                <a:cubicBezTo>
                  <a:pt x="114" y="204"/>
                  <a:pt x="114" y="204"/>
                  <a:pt x="114" y="204"/>
                </a:cubicBezTo>
                <a:cubicBezTo>
                  <a:pt x="113" y="204"/>
                  <a:pt x="113" y="203"/>
                  <a:pt x="112" y="203"/>
                </a:cubicBezTo>
                <a:cubicBezTo>
                  <a:pt x="112" y="203"/>
                  <a:pt x="113" y="203"/>
                  <a:pt x="113" y="202"/>
                </a:cubicBezTo>
                <a:close/>
                <a:moveTo>
                  <a:pt x="120" y="203"/>
                </a:moveTo>
                <a:cubicBezTo>
                  <a:pt x="122" y="202"/>
                  <a:pt x="124" y="201"/>
                  <a:pt x="126" y="200"/>
                </a:cubicBezTo>
                <a:cubicBezTo>
                  <a:pt x="124" y="201"/>
                  <a:pt x="122" y="203"/>
                  <a:pt x="120" y="205"/>
                </a:cubicBezTo>
                <a:cubicBezTo>
                  <a:pt x="120" y="205"/>
                  <a:pt x="120" y="204"/>
                  <a:pt x="119" y="204"/>
                </a:cubicBezTo>
                <a:cubicBezTo>
                  <a:pt x="120" y="204"/>
                  <a:pt x="120" y="203"/>
                  <a:pt x="120" y="203"/>
                </a:cubicBezTo>
                <a:close/>
                <a:moveTo>
                  <a:pt x="125" y="204"/>
                </a:moveTo>
                <a:cubicBezTo>
                  <a:pt x="127" y="202"/>
                  <a:pt x="128" y="201"/>
                  <a:pt x="129" y="200"/>
                </a:cubicBezTo>
                <a:cubicBezTo>
                  <a:pt x="128" y="201"/>
                  <a:pt x="127" y="203"/>
                  <a:pt x="126" y="204"/>
                </a:cubicBezTo>
                <a:cubicBezTo>
                  <a:pt x="125" y="205"/>
                  <a:pt x="124" y="206"/>
                  <a:pt x="123" y="206"/>
                </a:cubicBezTo>
                <a:cubicBezTo>
                  <a:pt x="123" y="206"/>
                  <a:pt x="122" y="206"/>
                  <a:pt x="122" y="206"/>
                </a:cubicBezTo>
                <a:cubicBezTo>
                  <a:pt x="123" y="205"/>
                  <a:pt x="124" y="205"/>
                  <a:pt x="125" y="204"/>
                </a:cubicBezTo>
                <a:close/>
                <a:moveTo>
                  <a:pt x="127" y="206"/>
                </a:moveTo>
                <a:cubicBezTo>
                  <a:pt x="129" y="205"/>
                  <a:pt x="131" y="204"/>
                  <a:pt x="132" y="203"/>
                </a:cubicBezTo>
                <a:cubicBezTo>
                  <a:pt x="131" y="204"/>
                  <a:pt x="130" y="205"/>
                  <a:pt x="129" y="206"/>
                </a:cubicBezTo>
                <a:cubicBezTo>
                  <a:pt x="128" y="207"/>
                  <a:pt x="127" y="208"/>
                  <a:pt x="125" y="209"/>
                </a:cubicBezTo>
                <a:cubicBezTo>
                  <a:pt x="125" y="209"/>
                  <a:pt x="125" y="208"/>
                  <a:pt x="125" y="208"/>
                </a:cubicBezTo>
                <a:cubicBezTo>
                  <a:pt x="126" y="208"/>
                  <a:pt x="126" y="207"/>
                  <a:pt x="127" y="206"/>
                </a:cubicBezTo>
                <a:close/>
                <a:moveTo>
                  <a:pt x="147" y="192"/>
                </a:moveTo>
                <a:cubicBezTo>
                  <a:pt x="151" y="189"/>
                  <a:pt x="154" y="185"/>
                  <a:pt x="158" y="182"/>
                </a:cubicBezTo>
                <a:cubicBezTo>
                  <a:pt x="159" y="182"/>
                  <a:pt x="160" y="181"/>
                  <a:pt x="161" y="181"/>
                </a:cubicBezTo>
                <a:cubicBezTo>
                  <a:pt x="160" y="182"/>
                  <a:pt x="159" y="183"/>
                  <a:pt x="158" y="184"/>
                </a:cubicBezTo>
                <a:cubicBezTo>
                  <a:pt x="156" y="186"/>
                  <a:pt x="154" y="187"/>
                  <a:pt x="152" y="189"/>
                </a:cubicBezTo>
                <a:cubicBezTo>
                  <a:pt x="150" y="190"/>
                  <a:pt x="149" y="191"/>
                  <a:pt x="147" y="192"/>
                </a:cubicBezTo>
                <a:close/>
                <a:moveTo>
                  <a:pt x="153" y="199"/>
                </a:moveTo>
                <a:cubicBezTo>
                  <a:pt x="155" y="198"/>
                  <a:pt x="156" y="197"/>
                  <a:pt x="157" y="197"/>
                </a:cubicBezTo>
                <a:cubicBezTo>
                  <a:pt x="155" y="198"/>
                  <a:pt x="153" y="199"/>
                  <a:pt x="151" y="201"/>
                </a:cubicBezTo>
                <a:cubicBezTo>
                  <a:pt x="152" y="200"/>
                  <a:pt x="153" y="199"/>
                  <a:pt x="153" y="199"/>
                </a:cubicBezTo>
                <a:close/>
                <a:moveTo>
                  <a:pt x="155" y="195"/>
                </a:moveTo>
                <a:cubicBezTo>
                  <a:pt x="154" y="195"/>
                  <a:pt x="153" y="196"/>
                  <a:pt x="153" y="196"/>
                </a:cubicBezTo>
                <a:cubicBezTo>
                  <a:pt x="157" y="192"/>
                  <a:pt x="161" y="187"/>
                  <a:pt x="166" y="183"/>
                </a:cubicBezTo>
                <a:cubicBezTo>
                  <a:pt x="165" y="183"/>
                  <a:pt x="165" y="184"/>
                  <a:pt x="164" y="185"/>
                </a:cubicBezTo>
                <a:cubicBezTo>
                  <a:pt x="161" y="188"/>
                  <a:pt x="158" y="191"/>
                  <a:pt x="155" y="195"/>
                </a:cubicBezTo>
                <a:close/>
                <a:moveTo>
                  <a:pt x="178" y="173"/>
                </a:moveTo>
                <a:cubicBezTo>
                  <a:pt x="178" y="173"/>
                  <a:pt x="178" y="173"/>
                  <a:pt x="178" y="173"/>
                </a:cubicBezTo>
                <a:cubicBezTo>
                  <a:pt x="176" y="176"/>
                  <a:pt x="174" y="180"/>
                  <a:pt x="172" y="184"/>
                </a:cubicBezTo>
                <a:cubicBezTo>
                  <a:pt x="169" y="186"/>
                  <a:pt x="165" y="188"/>
                  <a:pt x="162" y="190"/>
                </a:cubicBezTo>
                <a:cubicBezTo>
                  <a:pt x="167" y="184"/>
                  <a:pt x="173" y="179"/>
                  <a:pt x="178" y="173"/>
                </a:cubicBezTo>
                <a:close/>
                <a:moveTo>
                  <a:pt x="183" y="168"/>
                </a:moveTo>
                <a:cubicBezTo>
                  <a:pt x="185" y="166"/>
                  <a:pt x="187" y="164"/>
                  <a:pt x="189" y="163"/>
                </a:cubicBezTo>
                <a:cubicBezTo>
                  <a:pt x="189" y="163"/>
                  <a:pt x="189" y="162"/>
                  <a:pt x="189" y="162"/>
                </a:cubicBezTo>
                <a:cubicBezTo>
                  <a:pt x="185" y="168"/>
                  <a:pt x="180" y="174"/>
                  <a:pt x="176" y="180"/>
                </a:cubicBezTo>
                <a:cubicBezTo>
                  <a:pt x="178" y="176"/>
                  <a:pt x="181" y="172"/>
                  <a:pt x="183" y="168"/>
                </a:cubicBezTo>
                <a:close/>
                <a:moveTo>
                  <a:pt x="178" y="198"/>
                </a:moveTo>
                <a:cubicBezTo>
                  <a:pt x="178" y="197"/>
                  <a:pt x="179" y="197"/>
                  <a:pt x="180" y="196"/>
                </a:cubicBezTo>
                <a:cubicBezTo>
                  <a:pt x="178" y="198"/>
                  <a:pt x="176" y="199"/>
                  <a:pt x="175" y="201"/>
                </a:cubicBezTo>
                <a:cubicBezTo>
                  <a:pt x="174" y="201"/>
                  <a:pt x="174" y="201"/>
                  <a:pt x="174" y="201"/>
                </a:cubicBezTo>
                <a:cubicBezTo>
                  <a:pt x="175" y="200"/>
                  <a:pt x="176" y="199"/>
                  <a:pt x="178" y="198"/>
                </a:cubicBezTo>
                <a:close/>
                <a:moveTo>
                  <a:pt x="172" y="191"/>
                </a:moveTo>
                <a:cubicBezTo>
                  <a:pt x="175" y="189"/>
                  <a:pt x="177" y="187"/>
                  <a:pt x="180" y="184"/>
                </a:cubicBezTo>
                <a:cubicBezTo>
                  <a:pt x="179" y="185"/>
                  <a:pt x="179" y="185"/>
                  <a:pt x="179" y="186"/>
                </a:cubicBezTo>
                <a:cubicBezTo>
                  <a:pt x="177" y="188"/>
                  <a:pt x="174" y="189"/>
                  <a:pt x="172" y="191"/>
                </a:cubicBezTo>
                <a:close/>
                <a:moveTo>
                  <a:pt x="179" y="179"/>
                </a:moveTo>
                <a:cubicBezTo>
                  <a:pt x="184" y="172"/>
                  <a:pt x="189" y="166"/>
                  <a:pt x="194" y="159"/>
                </a:cubicBezTo>
                <a:cubicBezTo>
                  <a:pt x="194" y="159"/>
                  <a:pt x="195" y="159"/>
                  <a:pt x="195" y="158"/>
                </a:cubicBezTo>
                <a:cubicBezTo>
                  <a:pt x="192" y="163"/>
                  <a:pt x="189" y="169"/>
                  <a:pt x="185" y="174"/>
                </a:cubicBezTo>
                <a:cubicBezTo>
                  <a:pt x="185" y="174"/>
                  <a:pt x="185" y="174"/>
                  <a:pt x="185" y="174"/>
                </a:cubicBezTo>
                <a:cubicBezTo>
                  <a:pt x="183" y="175"/>
                  <a:pt x="181" y="177"/>
                  <a:pt x="179" y="179"/>
                </a:cubicBezTo>
                <a:close/>
                <a:moveTo>
                  <a:pt x="196" y="176"/>
                </a:moveTo>
                <a:cubicBezTo>
                  <a:pt x="196" y="177"/>
                  <a:pt x="195" y="179"/>
                  <a:pt x="195" y="180"/>
                </a:cubicBezTo>
                <a:cubicBezTo>
                  <a:pt x="195" y="180"/>
                  <a:pt x="194" y="180"/>
                  <a:pt x="194" y="180"/>
                </a:cubicBezTo>
                <a:cubicBezTo>
                  <a:pt x="193" y="181"/>
                  <a:pt x="191" y="183"/>
                  <a:pt x="189" y="184"/>
                </a:cubicBezTo>
                <a:cubicBezTo>
                  <a:pt x="191" y="181"/>
                  <a:pt x="194" y="179"/>
                  <a:pt x="196" y="176"/>
                </a:cubicBezTo>
                <a:close/>
                <a:moveTo>
                  <a:pt x="198" y="182"/>
                </a:moveTo>
                <a:cubicBezTo>
                  <a:pt x="199" y="182"/>
                  <a:pt x="199" y="182"/>
                  <a:pt x="199" y="182"/>
                </a:cubicBezTo>
                <a:cubicBezTo>
                  <a:pt x="198" y="183"/>
                  <a:pt x="197" y="184"/>
                  <a:pt x="195" y="185"/>
                </a:cubicBezTo>
                <a:cubicBezTo>
                  <a:pt x="196" y="184"/>
                  <a:pt x="197" y="183"/>
                  <a:pt x="198" y="182"/>
                </a:cubicBezTo>
                <a:close/>
                <a:moveTo>
                  <a:pt x="199" y="176"/>
                </a:moveTo>
                <a:cubicBezTo>
                  <a:pt x="200" y="175"/>
                  <a:pt x="200" y="173"/>
                  <a:pt x="201" y="172"/>
                </a:cubicBezTo>
                <a:cubicBezTo>
                  <a:pt x="201" y="172"/>
                  <a:pt x="201" y="172"/>
                  <a:pt x="201" y="172"/>
                </a:cubicBezTo>
                <a:cubicBezTo>
                  <a:pt x="201" y="173"/>
                  <a:pt x="200" y="174"/>
                  <a:pt x="200" y="175"/>
                </a:cubicBezTo>
                <a:cubicBezTo>
                  <a:pt x="200" y="176"/>
                  <a:pt x="199" y="176"/>
                  <a:pt x="199" y="176"/>
                </a:cubicBezTo>
                <a:close/>
                <a:moveTo>
                  <a:pt x="200" y="164"/>
                </a:moveTo>
                <a:cubicBezTo>
                  <a:pt x="200" y="164"/>
                  <a:pt x="199" y="165"/>
                  <a:pt x="199" y="165"/>
                </a:cubicBezTo>
                <a:cubicBezTo>
                  <a:pt x="200" y="163"/>
                  <a:pt x="202" y="161"/>
                  <a:pt x="203" y="158"/>
                </a:cubicBezTo>
                <a:cubicBezTo>
                  <a:pt x="202" y="160"/>
                  <a:pt x="202" y="161"/>
                  <a:pt x="201" y="162"/>
                </a:cubicBezTo>
                <a:cubicBezTo>
                  <a:pt x="201" y="163"/>
                  <a:pt x="201" y="163"/>
                  <a:pt x="200" y="164"/>
                </a:cubicBezTo>
                <a:close/>
                <a:moveTo>
                  <a:pt x="203" y="141"/>
                </a:moveTo>
                <a:cubicBezTo>
                  <a:pt x="206" y="138"/>
                  <a:pt x="209" y="134"/>
                  <a:pt x="212" y="131"/>
                </a:cubicBezTo>
                <a:cubicBezTo>
                  <a:pt x="210" y="134"/>
                  <a:pt x="208" y="137"/>
                  <a:pt x="206" y="139"/>
                </a:cubicBezTo>
                <a:cubicBezTo>
                  <a:pt x="205" y="140"/>
                  <a:pt x="205" y="141"/>
                  <a:pt x="204" y="142"/>
                </a:cubicBezTo>
                <a:cubicBezTo>
                  <a:pt x="204" y="141"/>
                  <a:pt x="203" y="141"/>
                  <a:pt x="203" y="141"/>
                </a:cubicBezTo>
                <a:close/>
                <a:moveTo>
                  <a:pt x="206" y="167"/>
                </a:moveTo>
                <a:cubicBezTo>
                  <a:pt x="208" y="165"/>
                  <a:pt x="209" y="164"/>
                  <a:pt x="210" y="163"/>
                </a:cubicBezTo>
                <a:cubicBezTo>
                  <a:pt x="208" y="165"/>
                  <a:pt x="207" y="168"/>
                  <a:pt x="205" y="170"/>
                </a:cubicBezTo>
                <a:cubicBezTo>
                  <a:pt x="206" y="169"/>
                  <a:pt x="206" y="168"/>
                  <a:pt x="206" y="167"/>
                </a:cubicBezTo>
                <a:close/>
                <a:moveTo>
                  <a:pt x="208" y="157"/>
                </a:moveTo>
                <a:cubicBezTo>
                  <a:pt x="208" y="157"/>
                  <a:pt x="208" y="158"/>
                  <a:pt x="208" y="158"/>
                </a:cubicBezTo>
                <a:cubicBezTo>
                  <a:pt x="209" y="154"/>
                  <a:pt x="210" y="151"/>
                  <a:pt x="212" y="147"/>
                </a:cubicBezTo>
                <a:cubicBezTo>
                  <a:pt x="210" y="151"/>
                  <a:pt x="209" y="154"/>
                  <a:pt x="208" y="157"/>
                </a:cubicBezTo>
                <a:close/>
                <a:moveTo>
                  <a:pt x="214" y="164"/>
                </a:moveTo>
                <a:cubicBezTo>
                  <a:pt x="216" y="162"/>
                  <a:pt x="219" y="160"/>
                  <a:pt x="221" y="158"/>
                </a:cubicBezTo>
                <a:cubicBezTo>
                  <a:pt x="220" y="161"/>
                  <a:pt x="218" y="164"/>
                  <a:pt x="216" y="166"/>
                </a:cubicBezTo>
                <a:cubicBezTo>
                  <a:pt x="215" y="169"/>
                  <a:pt x="213" y="171"/>
                  <a:pt x="211" y="173"/>
                </a:cubicBezTo>
                <a:cubicBezTo>
                  <a:pt x="211" y="173"/>
                  <a:pt x="211" y="173"/>
                  <a:pt x="211" y="173"/>
                </a:cubicBezTo>
                <a:cubicBezTo>
                  <a:pt x="212" y="170"/>
                  <a:pt x="213" y="167"/>
                  <a:pt x="214" y="164"/>
                </a:cubicBezTo>
                <a:close/>
                <a:moveTo>
                  <a:pt x="210" y="165"/>
                </a:moveTo>
                <a:cubicBezTo>
                  <a:pt x="211" y="164"/>
                  <a:pt x="212" y="163"/>
                  <a:pt x="212" y="162"/>
                </a:cubicBezTo>
                <a:cubicBezTo>
                  <a:pt x="212" y="163"/>
                  <a:pt x="212" y="163"/>
                  <a:pt x="212" y="164"/>
                </a:cubicBezTo>
                <a:cubicBezTo>
                  <a:pt x="211" y="165"/>
                  <a:pt x="211" y="165"/>
                  <a:pt x="210" y="165"/>
                </a:cubicBezTo>
                <a:close/>
                <a:moveTo>
                  <a:pt x="217" y="159"/>
                </a:moveTo>
                <a:cubicBezTo>
                  <a:pt x="217" y="158"/>
                  <a:pt x="217" y="158"/>
                  <a:pt x="217" y="158"/>
                </a:cubicBezTo>
                <a:cubicBezTo>
                  <a:pt x="217" y="158"/>
                  <a:pt x="217" y="157"/>
                  <a:pt x="217" y="157"/>
                </a:cubicBezTo>
                <a:cubicBezTo>
                  <a:pt x="218" y="156"/>
                  <a:pt x="220" y="156"/>
                  <a:pt x="221" y="156"/>
                </a:cubicBezTo>
                <a:cubicBezTo>
                  <a:pt x="220" y="157"/>
                  <a:pt x="218" y="158"/>
                  <a:pt x="217" y="159"/>
                </a:cubicBezTo>
                <a:close/>
                <a:moveTo>
                  <a:pt x="217" y="138"/>
                </a:moveTo>
                <a:cubicBezTo>
                  <a:pt x="216" y="143"/>
                  <a:pt x="216" y="147"/>
                  <a:pt x="215" y="151"/>
                </a:cubicBezTo>
                <a:cubicBezTo>
                  <a:pt x="214" y="152"/>
                  <a:pt x="212" y="154"/>
                  <a:pt x="211" y="155"/>
                </a:cubicBezTo>
                <a:cubicBezTo>
                  <a:pt x="213" y="149"/>
                  <a:pt x="215" y="144"/>
                  <a:pt x="217" y="138"/>
                </a:cubicBezTo>
                <a:cubicBezTo>
                  <a:pt x="217" y="138"/>
                  <a:pt x="217" y="138"/>
                  <a:pt x="217" y="138"/>
                </a:cubicBezTo>
                <a:close/>
                <a:moveTo>
                  <a:pt x="215" y="138"/>
                </a:moveTo>
                <a:cubicBezTo>
                  <a:pt x="216" y="136"/>
                  <a:pt x="217" y="134"/>
                  <a:pt x="217" y="132"/>
                </a:cubicBezTo>
                <a:cubicBezTo>
                  <a:pt x="217" y="132"/>
                  <a:pt x="217" y="132"/>
                  <a:pt x="217" y="132"/>
                </a:cubicBezTo>
                <a:cubicBezTo>
                  <a:pt x="217" y="132"/>
                  <a:pt x="217" y="133"/>
                  <a:pt x="217" y="133"/>
                </a:cubicBezTo>
                <a:cubicBezTo>
                  <a:pt x="217" y="135"/>
                  <a:pt x="216" y="137"/>
                  <a:pt x="215" y="138"/>
                </a:cubicBezTo>
                <a:close/>
                <a:moveTo>
                  <a:pt x="216" y="117"/>
                </a:moveTo>
                <a:cubicBezTo>
                  <a:pt x="218" y="115"/>
                  <a:pt x="219" y="113"/>
                  <a:pt x="221" y="111"/>
                </a:cubicBezTo>
                <a:cubicBezTo>
                  <a:pt x="221" y="112"/>
                  <a:pt x="221" y="112"/>
                  <a:pt x="221" y="113"/>
                </a:cubicBezTo>
                <a:cubicBezTo>
                  <a:pt x="219" y="114"/>
                  <a:pt x="218" y="116"/>
                  <a:pt x="216" y="117"/>
                </a:cubicBezTo>
                <a:close/>
                <a:moveTo>
                  <a:pt x="221" y="99"/>
                </a:moveTo>
                <a:cubicBezTo>
                  <a:pt x="220" y="98"/>
                  <a:pt x="220" y="97"/>
                  <a:pt x="220" y="96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21" y="97"/>
                  <a:pt x="221" y="98"/>
                  <a:pt x="221" y="99"/>
                </a:cubicBezTo>
                <a:cubicBezTo>
                  <a:pt x="221" y="99"/>
                  <a:pt x="221" y="99"/>
                  <a:pt x="221" y="99"/>
                </a:cubicBezTo>
                <a:close/>
                <a:moveTo>
                  <a:pt x="220" y="108"/>
                </a:moveTo>
                <a:cubicBezTo>
                  <a:pt x="220" y="108"/>
                  <a:pt x="220" y="108"/>
                  <a:pt x="220" y="109"/>
                </a:cubicBezTo>
                <a:cubicBezTo>
                  <a:pt x="220" y="109"/>
                  <a:pt x="220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7" y="110"/>
                  <a:pt x="216" y="111"/>
                  <a:pt x="215" y="111"/>
                </a:cubicBezTo>
                <a:cubicBezTo>
                  <a:pt x="215" y="111"/>
                  <a:pt x="215" y="111"/>
                  <a:pt x="215" y="111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7" y="110"/>
                  <a:pt x="219" y="109"/>
                  <a:pt x="220" y="108"/>
                </a:cubicBezTo>
                <a:close/>
                <a:moveTo>
                  <a:pt x="219" y="93"/>
                </a:moveTo>
                <a:cubicBezTo>
                  <a:pt x="219" y="92"/>
                  <a:pt x="218" y="90"/>
                  <a:pt x="218" y="89"/>
                </a:cubicBezTo>
                <a:cubicBezTo>
                  <a:pt x="218" y="89"/>
                  <a:pt x="219" y="89"/>
                  <a:pt x="219" y="89"/>
                </a:cubicBezTo>
                <a:cubicBezTo>
                  <a:pt x="219" y="90"/>
                  <a:pt x="219" y="92"/>
                  <a:pt x="220" y="93"/>
                </a:cubicBezTo>
                <a:cubicBezTo>
                  <a:pt x="220" y="93"/>
                  <a:pt x="219" y="93"/>
                  <a:pt x="219" y="93"/>
                </a:cubicBezTo>
                <a:close/>
                <a:moveTo>
                  <a:pt x="217" y="87"/>
                </a:moveTo>
                <a:cubicBezTo>
                  <a:pt x="217" y="86"/>
                  <a:pt x="217" y="85"/>
                  <a:pt x="217" y="84"/>
                </a:cubicBezTo>
                <a:cubicBezTo>
                  <a:pt x="217" y="84"/>
                  <a:pt x="217" y="84"/>
                  <a:pt x="217" y="84"/>
                </a:cubicBezTo>
                <a:cubicBezTo>
                  <a:pt x="218" y="85"/>
                  <a:pt x="218" y="86"/>
                  <a:pt x="218" y="87"/>
                </a:cubicBezTo>
                <a:cubicBezTo>
                  <a:pt x="218" y="87"/>
                  <a:pt x="218" y="87"/>
                  <a:pt x="217" y="87"/>
                </a:cubicBezTo>
                <a:close/>
                <a:moveTo>
                  <a:pt x="216" y="82"/>
                </a:moveTo>
                <a:cubicBezTo>
                  <a:pt x="215" y="79"/>
                  <a:pt x="215" y="77"/>
                  <a:pt x="214" y="74"/>
                </a:cubicBezTo>
                <a:cubicBezTo>
                  <a:pt x="215" y="75"/>
                  <a:pt x="215" y="76"/>
                  <a:pt x="216" y="77"/>
                </a:cubicBezTo>
                <a:cubicBezTo>
                  <a:pt x="216" y="78"/>
                  <a:pt x="216" y="80"/>
                  <a:pt x="217" y="82"/>
                </a:cubicBezTo>
                <a:cubicBezTo>
                  <a:pt x="217" y="82"/>
                  <a:pt x="216" y="82"/>
                  <a:pt x="216" y="82"/>
                </a:cubicBezTo>
                <a:close/>
                <a:moveTo>
                  <a:pt x="215" y="88"/>
                </a:moveTo>
                <a:cubicBezTo>
                  <a:pt x="211" y="90"/>
                  <a:pt x="208" y="92"/>
                  <a:pt x="205" y="93"/>
                </a:cubicBezTo>
                <a:cubicBezTo>
                  <a:pt x="204" y="93"/>
                  <a:pt x="204" y="93"/>
                  <a:pt x="204" y="93"/>
                </a:cubicBezTo>
                <a:cubicBezTo>
                  <a:pt x="206" y="91"/>
                  <a:pt x="208" y="90"/>
                  <a:pt x="210" y="88"/>
                </a:cubicBezTo>
                <a:cubicBezTo>
                  <a:pt x="211" y="87"/>
                  <a:pt x="213" y="87"/>
                  <a:pt x="214" y="86"/>
                </a:cubicBezTo>
                <a:cubicBezTo>
                  <a:pt x="214" y="87"/>
                  <a:pt x="214" y="88"/>
                  <a:pt x="215" y="88"/>
                </a:cubicBezTo>
                <a:close/>
                <a:moveTo>
                  <a:pt x="206" y="85"/>
                </a:moveTo>
                <a:cubicBezTo>
                  <a:pt x="208" y="84"/>
                  <a:pt x="208" y="84"/>
                  <a:pt x="208" y="84"/>
                </a:cubicBezTo>
                <a:cubicBezTo>
                  <a:pt x="209" y="83"/>
                  <a:pt x="208" y="82"/>
                  <a:pt x="207" y="82"/>
                </a:cubicBezTo>
                <a:cubicBezTo>
                  <a:pt x="209" y="81"/>
                  <a:pt x="210" y="80"/>
                  <a:pt x="212" y="79"/>
                </a:cubicBezTo>
                <a:cubicBezTo>
                  <a:pt x="212" y="81"/>
                  <a:pt x="213" y="82"/>
                  <a:pt x="213" y="83"/>
                </a:cubicBezTo>
                <a:cubicBezTo>
                  <a:pt x="211" y="84"/>
                  <a:pt x="208" y="84"/>
                  <a:pt x="206" y="85"/>
                </a:cubicBezTo>
                <a:close/>
                <a:moveTo>
                  <a:pt x="206" y="58"/>
                </a:moveTo>
                <a:cubicBezTo>
                  <a:pt x="206" y="58"/>
                  <a:pt x="206" y="58"/>
                  <a:pt x="206" y="57"/>
                </a:cubicBezTo>
                <a:cubicBezTo>
                  <a:pt x="207" y="58"/>
                  <a:pt x="208" y="59"/>
                  <a:pt x="209" y="60"/>
                </a:cubicBezTo>
                <a:cubicBezTo>
                  <a:pt x="209" y="61"/>
                  <a:pt x="210" y="61"/>
                  <a:pt x="210" y="61"/>
                </a:cubicBezTo>
                <a:cubicBezTo>
                  <a:pt x="211" y="62"/>
                  <a:pt x="211" y="63"/>
                  <a:pt x="212" y="63"/>
                </a:cubicBezTo>
                <a:cubicBezTo>
                  <a:pt x="210" y="61"/>
                  <a:pt x="208" y="60"/>
                  <a:pt x="206" y="58"/>
                </a:cubicBezTo>
                <a:close/>
                <a:moveTo>
                  <a:pt x="206" y="60"/>
                </a:moveTo>
                <a:cubicBezTo>
                  <a:pt x="206" y="60"/>
                  <a:pt x="205" y="60"/>
                  <a:pt x="205" y="60"/>
                </a:cubicBezTo>
                <a:cubicBezTo>
                  <a:pt x="204" y="59"/>
                  <a:pt x="204" y="58"/>
                  <a:pt x="203" y="57"/>
                </a:cubicBezTo>
                <a:cubicBezTo>
                  <a:pt x="204" y="58"/>
                  <a:pt x="204" y="58"/>
                  <a:pt x="205" y="59"/>
                </a:cubicBezTo>
                <a:cubicBezTo>
                  <a:pt x="205" y="60"/>
                  <a:pt x="206" y="60"/>
                  <a:pt x="206" y="60"/>
                </a:cubicBezTo>
                <a:close/>
                <a:moveTo>
                  <a:pt x="211" y="67"/>
                </a:moveTo>
                <a:cubicBezTo>
                  <a:pt x="210" y="67"/>
                  <a:pt x="210" y="67"/>
                  <a:pt x="211" y="67"/>
                </a:cubicBezTo>
                <a:cubicBezTo>
                  <a:pt x="211" y="68"/>
                  <a:pt x="211" y="69"/>
                  <a:pt x="211" y="70"/>
                </a:cubicBezTo>
                <a:cubicBezTo>
                  <a:pt x="209" y="71"/>
                  <a:pt x="207" y="72"/>
                  <a:pt x="205" y="73"/>
                </a:cubicBezTo>
                <a:cubicBezTo>
                  <a:pt x="206" y="71"/>
                  <a:pt x="207" y="70"/>
                  <a:pt x="208" y="68"/>
                </a:cubicBezTo>
                <a:cubicBezTo>
                  <a:pt x="209" y="67"/>
                  <a:pt x="208" y="66"/>
                  <a:pt x="207" y="67"/>
                </a:cubicBezTo>
                <a:cubicBezTo>
                  <a:pt x="207" y="67"/>
                  <a:pt x="207" y="67"/>
                  <a:pt x="206" y="68"/>
                </a:cubicBezTo>
                <a:cubicBezTo>
                  <a:pt x="206" y="67"/>
                  <a:pt x="206" y="67"/>
                  <a:pt x="205" y="67"/>
                </a:cubicBezTo>
                <a:cubicBezTo>
                  <a:pt x="201" y="68"/>
                  <a:pt x="196" y="69"/>
                  <a:pt x="191" y="71"/>
                </a:cubicBezTo>
                <a:cubicBezTo>
                  <a:pt x="196" y="69"/>
                  <a:pt x="200" y="66"/>
                  <a:pt x="204" y="64"/>
                </a:cubicBezTo>
                <a:cubicBezTo>
                  <a:pt x="205" y="63"/>
                  <a:pt x="204" y="62"/>
                  <a:pt x="203" y="62"/>
                </a:cubicBezTo>
                <a:cubicBezTo>
                  <a:pt x="202" y="62"/>
                  <a:pt x="202" y="63"/>
                  <a:pt x="202" y="63"/>
                </a:cubicBezTo>
                <a:cubicBezTo>
                  <a:pt x="202" y="63"/>
                  <a:pt x="202" y="62"/>
                  <a:pt x="202" y="62"/>
                </a:cubicBezTo>
                <a:cubicBezTo>
                  <a:pt x="203" y="62"/>
                  <a:pt x="203" y="60"/>
                  <a:pt x="202" y="61"/>
                </a:cubicBezTo>
                <a:cubicBezTo>
                  <a:pt x="201" y="61"/>
                  <a:pt x="201" y="61"/>
                  <a:pt x="201" y="61"/>
                </a:cubicBezTo>
                <a:cubicBezTo>
                  <a:pt x="202" y="61"/>
                  <a:pt x="202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5" y="63"/>
                  <a:pt x="208" y="65"/>
                  <a:pt x="211" y="67"/>
                </a:cubicBezTo>
                <a:close/>
                <a:moveTo>
                  <a:pt x="187" y="63"/>
                </a:moveTo>
                <a:cubicBezTo>
                  <a:pt x="191" y="61"/>
                  <a:pt x="195" y="59"/>
                  <a:pt x="198" y="56"/>
                </a:cubicBezTo>
                <a:cubicBezTo>
                  <a:pt x="199" y="57"/>
                  <a:pt x="200" y="58"/>
                  <a:pt x="201" y="59"/>
                </a:cubicBezTo>
                <a:cubicBezTo>
                  <a:pt x="196" y="60"/>
                  <a:pt x="192" y="61"/>
                  <a:pt x="187" y="63"/>
                </a:cubicBezTo>
                <a:close/>
                <a:moveTo>
                  <a:pt x="191" y="56"/>
                </a:moveTo>
                <a:cubicBezTo>
                  <a:pt x="192" y="55"/>
                  <a:pt x="193" y="55"/>
                  <a:pt x="194" y="54"/>
                </a:cubicBezTo>
                <a:cubicBezTo>
                  <a:pt x="195" y="54"/>
                  <a:pt x="195" y="54"/>
                  <a:pt x="195" y="54"/>
                </a:cubicBezTo>
                <a:cubicBezTo>
                  <a:pt x="195" y="54"/>
                  <a:pt x="196" y="54"/>
                  <a:pt x="196" y="55"/>
                </a:cubicBezTo>
                <a:cubicBezTo>
                  <a:pt x="194" y="55"/>
                  <a:pt x="193" y="55"/>
                  <a:pt x="191" y="56"/>
                </a:cubicBezTo>
                <a:close/>
                <a:moveTo>
                  <a:pt x="189" y="54"/>
                </a:moveTo>
                <a:cubicBezTo>
                  <a:pt x="189" y="54"/>
                  <a:pt x="189" y="54"/>
                  <a:pt x="190" y="53"/>
                </a:cubicBezTo>
                <a:cubicBezTo>
                  <a:pt x="190" y="53"/>
                  <a:pt x="189" y="52"/>
                  <a:pt x="188" y="52"/>
                </a:cubicBezTo>
                <a:cubicBezTo>
                  <a:pt x="187" y="53"/>
                  <a:pt x="186" y="54"/>
                  <a:pt x="186" y="55"/>
                </a:cubicBezTo>
                <a:cubicBezTo>
                  <a:pt x="185" y="54"/>
                  <a:pt x="185" y="54"/>
                  <a:pt x="184" y="53"/>
                </a:cubicBezTo>
                <a:cubicBezTo>
                  <a:pt x="186" y="52"/>
                  <a:pt x="188" y="51"/>
                  <a:pt x="189" y="50"/>
                </a:cubicBezTo>
                <a:cubicBezTo>
                  <a:pt x="191" y="51"/>
                  <a:pt x="192" y="52"/>
                  <a:pt x="193" y="53"/>
                </a:cubicBezTo>
                <a:cubicBezTo>
                  <a:pt x="192" y="53"/>
                  <a:pt x="190" y="54"/>
                  <a:pt x="189" y="54"/>
                </a:cubicBezTo>
                <a:close/>
                <a:moveTo>
                  <a:pt x="184" y="56"/>
                </a:moveTo>
                <a:cubicBezTo>
                  <a:pt x="182" y="57"/>
                  <a:pt x="179" y="58"/>
                  <a:pt x="176" y="59"/>
                </a:cubicBezTo>
                <a:cubicBezTo>
                  <a:pt x="177" y="58"/>
                  <a:pt x="178" y="57"/>
                  <a:pt x="179" y="55"/>
                </a:cubicBezTo>
                <a:cubicBezTo>
                  <a:pt x="180" y="55"/>
                  <a:pt x="181" y="54"/>
                  <a:pt x="183" y="54"/>
                </a:cubicBezTo>
                <a:cubicBezTo>
                  <a:pt x="183" y="54"/>
                  <a:pt x="184" y="55"/>
                  <a:pt x="184" y="56"/>
                </a:cubicBezTo>
                <a:close/>
                <a:moveTo>
                  <a:pt x="180" y="50"/>
                </a:moveTo>
                <a:cubicBezTo>
                  <a:pt x="177" y="51"/>
                  <a:pt x="173" y="53"/>
                  <a:pt x="170" y="54"/>
                </a:cubicBezTo>
                <a:cubicBezTo>
                  <a:pt x="171" y="53"/>
                  <a:pt x="173" y="51"/>
                  <a:pt x="174" y="50"/>
                </a:cubicBezTo>
                <a:cubicBezTo>
                  <a:pt x="176" y="49"/>
                  <a:pt x="178" y="48"/>
                  <a:pt x="179" y="48"/>
                </a:cubicBezTo>
                <a:cubicBezTo>
                  <a:pt x="180" y="48"/>
                  <a:pt x="180" y="49"/>
                  <a:pt x="180" y="50"/>
                </a:cubicBezTo>
                <a:cubicBezTo>
                  <a:pt x="180" y="50"/>
                  <a:pt x="180" y="50"/>
                  <a:pt x="180" y="50"/>
                </a:cubicBezTo>
                <a:close/>
                <a:moveTo>
                  <a:pt x="166" y="49"/>
                </a:moveTo>
                <a:cubicBezTo>
                  <a:pt x="167" y="48"/>
                  <a:pt x="168" y="47"/>
                  <a:pt x="169" y="46"/>
                </a:cubicBezTo>
                <a:cubicBezTo>
                  <a:pt x="172" y="45"/>
                  <a:pt x="175" y="44"/>
                  <a:pt x="178" y="44"/>
                </a:cubicBezTo>
                <a:cubicBezTo>
                  <a:pt x="174" y="45"/>
                  <a:pt x="170" y="47"/>
                  <a:pt x="166" y="49"/>
                </a:cubicBezTo>
                <a:close/>
                <a:moveTo>
                  <a:pt x="166" y="53"/>
                </a:moveTo>
                <a:cubicBezTo>
                  <a:pt x="163" y="55"/>
                  <a:pt x="159" y="58"/>
                  <a:pt x="156" y="60"/>
                </a:cubicBezTo>
                <a:cubicBezTo>
                  <a:pt x="155" y="61"/>
                  <a:pt x="154" y="61"/>
                  <a:pt x="153" y="62"/>
                </a:cubicBezTo>
                <a:cubicBezTo>
                  <a:pt x="154" y="60"/>
                  <a:pt x="155" y="59"/>
                  <a:pt x="156" y="58"/>
                </a:cubicBezTo>
                <a:cubicBezTo>
                  <a:pt x="159" y="56"/>
                  <a:pt x="162" y="55"/>
                  <a:pt x="166" y="53"/>
                </a:cubicBezTo>
                <a:cubicBezTo>
                  <a:pt x="166" y="53"/>
                  <a:pt x="166" y="53"/>
                  <a:pt x="166" y="53"/>
                </a:cubicBezTo>
                <a:close/>
                <a:moveTo>
                  <a:pt x="154" y="49"/>
                </a:moveTo>
                <a:cubicBezTo>
                  <a:pt x="154" y="48"/>
                  <a:pt x="155" y="48"/>
                  <a:pt x="155" y="48"/>
                </a:cubicBezTo>
                <a:cubicBezTo>
                  <a:pt x="157" y="47"/>
                  <a:pt x="159" y="46"/>
                  <a:pt x="160" y="46"/>
                </a:cubicBezTo>
                <a:cubicBezTo>
                  <a:pt x="158" y="47"/>
                  <a:pt x="156" y="48"/>
                  <a:pt x="154" y="49"/>
                </a:cubicBezTo>
                <a:close/>
                <a:moveTo>
                  <a:pt x="155" y="45"/>
                </a:moveTo>
                <a:cubicBezTo>
                  <a:pt x="152" y="46"/>
                  <a:pt x="149" y="47"/>
                  <a:pt x="147" y="48"/>
                </a:cubicBezTo>
                <a:cubicBezTo>
                  <a:pt x="149" y="46"/>
                  <a:pt x="152" y="44"/>
                  <a:pt x="155" y="42"/>
                </a:cubicBezTo>
                <a:cubicBezTo>
                  <a:pt x="157" y="42"/>
                  <a:pt x="159" y="41"/>
                  <a:pt x="161" y="41"/>
                </a:cubicBezTo>
                <a:cubicBezTo>
                  <a:pt x="159" y="42"/>
                  <a:pt x="157" y="44"/>
                  <a:pt x="155" y="45"/>
                </a:cubicBezTo>
                <a:close/>
                <a:moveTo>
                  <a:pt x="154" y="34"/>
                </a:moveTo>
                <a:cubicBezTo>
                  <a:pt x="153" y="34"/>
                  <a:pt x="153" y="34"/>
                  <a:pt x="152" y="34"/>
                </a:cubicBezTo>
                <a:cubicBezTo>
                  <a:pt x="153" y="34"/>
                  <a:pt x="153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4"/>
                  <a:pt x="154" y="34"/>
                </a:cubicBezTo>
                <a:close/>
                <a:moveTo>
                  <a:pt x="152" y="36"/>
                </a:moveTo>
                <a:cubicBezTo>
                  <a:pt x="150" y="37"/>
                  <a:pt x="147" y="38"/>
                  <a:pt x="145" y="40"/>
                </a:cubicBezTo>
                <a:cubicBezTo>
                  <a:pt x="145" y="40"/>
                  <a:pt x="145" y="40"/>
                  <a:pt x="144" y="40"/>
                </a:cubicBezTo>
                <a:cubicBezTo>
                  <a:pt x="146" y="38"/>
                  <a:pt x="148" y="37"/>
                  <a:pt x="150" y="36"/>
                </a:cubicBezTo>
                <a:cubicBezTo>
                  <a:pt x="151" y="36"/>
                  <a:pt x="151" y="36"/>
                  <a:pt x="152" y="36"/>
                </a:cubicBezTo>
                <a:close/>
                <a:moveTo>
                  <a:pt x="150" y="34"/>
                </a:moveTo>
                <a:cubicBezTo>
                  <a:pt x="148" y="34"/>
                  <a:pt x="147" y="34"/>
                  <a:pt x="146" y="34"/>
                </a:cubicBezTo>
                <a:cubicBezTo>
                  <a:pt x="146" y="34"/>
                  <a:pt x="147" y="33"/>
                  <a:pt x="147" y="33"/>
                </a:cubicBezTo>
                <a:cubicBezTo>
                  <a:pt x="149" y="33"/>
                  <a:pt x="150" y="33"/>
                  <a:pt x="151" y="33"/>
                </a:cubicBezTo>
                <a:cubicBezTo>
                  <a:pt x="151" y="33"/>
                  <a:pt x="150" y="34"/>
                  <a:pt x="150" y="34"/>
                </a:cubicBezTo>
                <a:close/>
                <a:moveTo>
                  <a:pt x="151" y="29"/>
                </a:moveTo>
                <a:cubicBezTo>
                  <a:pt x="151" y="29"/>
                  <a:pt x="151" y="29"/>
                  <a:pt x="151" y="29"/>
                </a:cubicBezTo>
                <a:cubicBezTo>
                  <a:pt x="150" y="29"/>
                  <a:pt x="149" y="29"/>
                  <a:pt x="148" y="29"/>
                </a:cubicBezTo>
                <a:cubicBezTo>
                  <a:pt x="148" y="29"/>
                  <a:pt x="148" y="28"/>
                  <a:pt x="149" y="28"/>
                </a:cubicBezTo>
                <a:cubicBezTo>
                  <a:pt x="150" y="28"/>
                  <a:pt x="151" y="29"/>
                  <a:pt x="152" y="29"/>
                </a:cubicBezTo>
                <a:cubicBezTo>
                  <a:pt x="151" y="29"/>
                  <a:pt x="151" y="29"/>
                  <a:pt x="151" y="29"/>
                </a:cubicBezTo>
                <a:close/>
                <a:moveTo>
                  <a:pt x="148" y="20"/>
                </a:moveTo>
                <a:cubicBezTo>
                  <a:pt x="146" y="18"/>
                  <a:pt x="144" y="17"/>
                  <a:pt x="142" y="16"/>
                </a:cubicBezTo>
                <a:cubicBezTo>
                  <a:pt x="142" y="16"/>
                  <a:pt x="143" y="16"/>
                  <a:pt x="143" y="15"/>
                </a:cubicBezTo>
                <a:cubicBezTo>
                  <a:pt x="146" y="16"/>
                  <a:pt x="149" y="17"/>
                  <a:pt x="152" y="18"/>
                </a:cubicBezTo>
                <a:cubicBezTo>
                  <a:pt x="151" y="18"/>
                  <a:pt x="149" y="19"/>
                  <a:pt x="148" y="20"/>
                </a:cubicBezTo>
                <a:close/>
                <a:moveTo>
                  <a:pt x="139" y="9"/>
                </a:moveTo>
                <a:cubicBezTo>
                  <a:pt x="139" y="9"/>
                  <a:pt x="139" y="9"/>
                  <a:pt x="139" y="9"/>
                </a:cubicBezTo>
                <a:cubicBezTo>
                  <a:pt x="138" y="8"/>
                  <a:pt x="138" y="8"/>
                  <a:pt x="138" y="8"/>
                </a:cubicBezTo>
                <a:cubicBezTo>
                  <a:pt x="140" y="9"/>
                  <a:pt x="142" y="9"/>
                  <a:pt x="145" y="9"/>
                </a:cubicBezTo>
                <a:cubicBezTo>
                  <a:pt x="145" y="9"/>
                  <a:pt x="145" y="10"/>
                  <a:pt x="146" y="10"/>
                </a:cubicBezTo>
                <a:cubicBezTo>
                  <a:pt x="144" y="9"/>
                  <a:pt x="142" y="9"/>
                  <a:pt x="139" y="9"/>
                </a:cubicBezTo>
                <a:close/>
                <a:moveTo>
                  <a:pt x="143" y="13"/>
                </a:moveTo>
                <a:cubicBezTo>
                  <a:pt x="142" y="13"/>
                  <a:pt x="142" y="13"/>
                  <a:pt x="142" y="13"/>
                </a:cubicBezTo>
                <a:cubicBezTo>
                  <a:pt x="140" y="13"/>
                  <a:pt x="138" y="13"/>
                  <a:pt x="135" y="13"/>
                </a:cubicBezTo>
                <a:cubicBezTo>
                  <a:pt x="136" y="12"/>
                  <a:pt x="136" y="12"/>
                  <a:pt x="136" y="12"/>
                </a:cubicBezTo>
                <a:cubicBezTo>
                  <a:pt x="138" y="12"/>
                  <a:pt x="141" y="13"/>
                  <a:pt x="143" y="13"/>
                </a:cubicBezTo>
                <a:close/>
                <a:moveTo>
                  <a:pt x="136" y="14"/>
                </a:moveTo>
                <a:cubicBezTo>
                  <a:pt x="137" y="14"/>
                  <a:pt x="138" y="14"/>
                  <a:pt x="139" y="15"/>
                </a:cubicBezTo>
                <a:cubicBezTo>
                  <a:pt x="139" y="15"/>
                  <a:pt x="139" y="15"/>
                  <a:pt x="138" y="15"/>
                </a:cubicBezTo>
                <a:cubicBezTo>
                  <a:pt x="138" y="15"/>
                  <a:pt x="137" y="14"/>
                  <a:pt x="136" y="14"/>
                </a:cubicBezTo>
                <a:cubicBezTo>
                  <a:pt x="136" y="14"/>
                  <a:pt x="136" y="14"/>
                  <a:pt x="136" y="14"/>
                </a:cubicBezTo>
                <a:close/>
                <a:moveTo>
                  <a:pt x="138" y="18"/>
                </a:moveTo>
                <a:cubicBezTo>
                  <a:pt x="141" y="19"/>
                  <a:pt x="143" y="20"/>
                  <a:pt x="146" y="21"/>
                </a:cubicBezTo>
                <a:cubicBezTo>
                  <a:pt x="146" y="21"/>
                  <a:pt x="146" y="21"/>
                  <a:pt x="146" y="21"/>
                </a:cubicBezTo>
                <a:cubicBezTo>
                  <a:pt x="143" y="20"/>
                  <a:pt x="140" y="20"/>
                  <a:pt x="137" y="19"/>
                </a:cubicBezTo>
                <a:cubicBezTo>
                  <a:pt x="137" y="19"/>
                  <a:pt x="138" y="19"/>
                  <a:pt x="138" y="18"/>
                </a:cubicBezTo>
                <a:close/>
                <a:moveTo>
                  <a:pt x="141" y="27"/>
                </a:moveTo>
                <a:cubicBezTo>
                  <a:pt x="143" y="27"/>
                  <a:pt x="144" y="27"/>
                  <a:pt x="146" y="28"/>
                </a:cubicBezTo>
                <a:cubicBezTo>
                  <a:pt x="146" y="28"/>
                  <a:pt x="145" y="28"/>
                  <a:pt x="145" y="28"/>
                </a:cubicBezTo>
                <a:cubicBezTo>
                  <a:pt x="143" y="28"/>
                  <a:pt x="142" y="28"/>
                  <a:pt x="140" y="27"/>
                </a:cubicBezTo>
                <a:cubicBezTo>
                  <a:pt x="140" y="27"/>
                  <a:pt x="141" y="27"/>
                  <a:pt x="141" y="27"/>
                </a:cubicBezTo>
                <a:close/>
                <a:moveTo>
                  <a:pt x="142" y="30"/>
                </a:moveTo>
                <a:cubicBezTo>
                  <a:pt x="142" y="30"/>
                  <a:pt x="142" y="30"/>
                  <a:pt x="142" y="30"/>
                </a:cubicBezTo>
                <a:cubicBezTo>
                  <a:pt x="140" y="30"/>
                  <a:pt x="138" y="29"/>
                  <a:pt x="137" y="29"/>
                </a:cubicBezTo>
                <a:cubicBezTo>
                  <a:pt x="137" y="29"/>
                  <a:pt x="137" y="29"/>
                  <a:pt x="138" y="29"/>
                </a:cubicBezTo>
                <a:cubicBezTo>
                  <a:pt x="139" y="29"/>
                  <a:pt x="141" y="29"/>
                  <a:pt x="142" y="30"/>
                </a:cubicBezTo>
                <a:close/>
                <a:moveTo>
                  <a:pt x="140" y="34"/>
                </a:moveTo>
                <a:cubicBezTo>
                  <a:pt x="141" y="33"/>
                  <a:pt x="142" y="33"/>
                  <a:pt x="144" y="33"/>
                </a:cubicBezTo>
                <a:cubicBezTo>
                  <a:pt x="143" y="33"/>
                  <a:pt x="143" y="34"/>
                  <a:pt x="142" y="34"/>
                </a:cubicBezTo>
                <a:cubicBezTo>
                  <a:pt x="141" y="34"/>
                  <a:pt x="139" y="34"/>
                  <a:pt x="138" y="34"/>
                </a:cubicBezTo>
                <a:cubicBezTo>
                  <a:pt x="139" y="34"/>
                  <a:pt x="139" y="34"/>
                  <a:pt x="140" y="34"/>
                </a:cubicBezTo>
                <a:close/>
                <a:moveTo>
                  <a:pt x="143" y="36"/>
                </a:moveTo>
                <a:cubicBezTo>
                  <a:pt x="144" y="36"/>
                  <a:pt x="146" y="36"/>
                  <a:pt x="147" y="36"/>
                </a:cubicBezTo>
                <a:cubicBezTo>
                  <a:pt x="145" y="37"/>
                  <a:pt x="143" y="39"/>
                  <a:pt x="141" y="40"/>
                </a:cubicBezTo>
                <a:cubicBezTo>
                  <a:pt x="140" y="40"/>
                  <a:pt x="139" y="40"/>
                  <a:pt x="138" y="40"/>
                </a:cubicBezTo>
                <a:cubicBezTo>
                  <a:pt x="137" y="40"/>
                  <a:pt x="136" y="40"/>
                  <a:pt x="135" y="40"/>
                </a:cubicBezTo>
                <a:cubicBezTo>
                  <a:pt x="137" y="39"/>
                  <a:pt x="140" y="37"/>
                  <a:pt x="143" y="36"/>
                </a:cubicBezTo>
                <a:close/>
                <a:moveTo>
                  <a:pt x="137" y="42"/>
                </a:moveTo>
                <a:cubicBezTo>
                  <a:pt x="134" y="42"/>
                  <a:pt x="132" y="43"/>
                  <a:pt x="130" y="43"/>
                </a:cubicBezTo>
                <a:cubicBezTo>
                  <a:pt x="131" y="43"/>
                  <a:pt x="131" y="43"/>
                  <a:pt x="132" y="42"/>
                </a:cubicBezTo>
                <a:cubicBezTo>
                  <a:pt x="133" y="42"/>
                  <a:pt x="135" y="42"/>
                  <a:pt x="137" y="42"/>
                </a:cubicBezTo>
                <a:close/>
                <a:moveTo>
                  <a:pt x="136" y="44"/>
                </a:moveTo>
                <a:cubicBezTo>
                  <a:pt x="136" y="44"/>
                  <a:pt x="135" y="45"/>
                  <a:pt x="135" y="45"/>
                </a:cubicBezTo>
                <a:cubicBezTo>
                  <a:pt x="131" y="46"/>
                  <a:pt x="128" y="46"/>
                  <a:pt x="124" y="47"/>
                </a:cubicBezTo>
                <a:cubicBezTo>
                  <a:pt x="125" y="47"/>
                  <a:pt x="125" y="46"/>
                  <a:pt x="126" y="46"/>
                </a:cubicBezTo>
                <a:cubicBezTo>
                  <a:pt x="129" y="45"/>
                  <a:pt x="133" y="45"/>
                  <a:pt x="136" y="44"/>
                </a:cubicBezTo>
                <a:close/>
                <a:moveTo>
                  <a:pt x="126" y="44"/>
                </a:moveTo>
                <a:cubicBezTo>
                  <a:pt x="123" y="45"/>
                  <a:pt x="120" y="46"/>
                  <a:pt x="117" y="47"/>
                </a:cubicBezTo>
                <a:cubicBezTo>
                  <a:pt x="118" y="45"/>
                  <a:pt x="120" y="44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4" y="42"/>
                  <a:pt x="126" y="42"/>
                  <a:pt x="129" y="42"/>
                </a:cubicBezTo>
                <a:cubicBezTo>
                  <a:pt x="128" y="43"/>
                  <a:pt x="127" y="44"/>
                  <a:pt x="126" y="44"/>
                </a:cubicBezTo>
                <a:close/>
                <a:moveTo>
                  <a:pt x="111" y="46"/>
                </a:moveTo>
                <a:cubicBezTo>
                  <a:pt x="113" y="45"/>
                  <a:pt x="114" y="44"/>
                  <a:pt x="115" y="42"/>
                </a:cubicBezTo>
                <a:cubicBezTo>
                  <a:pt x="116" y="42"/>
                  <a:pt x="117" y="42"/>
                  <a:pt x="118" y="42"/>
                </a:cubicBezTo>
                <a:cubicBezTo>
                  <a:pt x="116" y="44"/>
                  <a:pt x="114" y="45"/>
                  <a:pt x="111" y="46"/>
                </a:cubicBezTo>
                <a:close/>
                <a:moveTo>
                  <a:pt x="115" y="41"/>
                </a:moveTo>
                <a:cubicBezTo>
                  <a:pt x="114" y="40"/>
                  <a:pt x="113" y="40"/>
                  <a:pt x="112" y="41"/>
                </a:cubicBezTo>
                <a:cubicBezTo>
                  <a:pt x="110" y="41"/>
                  <a:pt x="109" y="41"/>
                  <a:pt x="107" y="41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12" y="39"/>
                  <a:pt x="115" y="38"/>
                  <a:pt x="119" y="37"/>
                </a:cubicBezTo>
                <a:cubicBezTo>
                  <a:pt x="118" y="38"/>
                  <a:pt x="116" y="39"/>
                  <a:pt x="115" y="41"/>
                </a:cubicBezTo>
                <a:close/>
                <a:moveTo>
                  <a:pt x="116" y="33"/>
                </a:moveTo>
                <a:cubicBezTo>
                  <a:pt x="115" y="33"/>
                  <a:pt x="115" y="33"/>
                  <a:pt x="114" y="34"/>
                </a:cubicBezTo>
                <a:cubicBezTo>
                  <a:pt x="115" y="33"/>
                  <a:pt x="115" y="33"/>
                  <a:pt x="116" y="33"/>
                </a:cubicBezTo>
                <a:cubicBezTo>
                  <a:pt x="116" y="33"/>
                  <a:pt x="117" y="33"/>
                  <a:pt x="117" y="33"/>
                </a:cubicBezTo>
                <a:cubicBezTo>
                  <a:pt x="117" y="33"/>
                  <a:pt x="117" y="33"/>
                  <a:pt x="116" y="33"/>
                </a:cubicBezTo>
                <a:close/>
                <a:moveTo>
                  <a:pt x="105" y="29"/>
                </a:moveTo>
                <a:cubicBezTo>
                  <a:pt x="104" y="29"/>
                  <a:pt x="103" y="29"/>
                  <a:pt x="102" y="29"/>
                </a:cubicBezTo>
                <a:cubicBezTo>
                  <a:pt x="104" y="29"/>
                  <a:pt x="106" y="28"/>
                  <a:pt x="107" y="27"/>
                </a:cubicBezTo>
                <a:cubicBezTo>
                  <a:pt x="108" y="27"/>
                  <a:pt x="108" y="27"/>
                  <a:pt x="109" y="27"/>
                </a:cubicBezTo>
                <a:cubicBezTo>
                  <a:pt x="108" y="28"/>
                  <a:pt x="106" y="29"/>
                  <a:pt x="105" y="29"/>
                </a:cubicBezTo>
                <a:close/>
                <a:moveTo>
                  <a:pt x="103" y="32"/>
                </a:moveTo>
                <a:cubicBezTo>
                  <a:pt x="104" y="32"/>
                  <a:pt x="104" y="32"/>
                  <a:pt x="105" y="32"/>
                </a:cubicBezTo>
                <a:cubicBezTo>
                  <a:pt x="104" y="33"/>
                  <a:pt x="102" y="34"/>
                  <a:pt x="101" y="35"/>
                </a:cubicBezTo>
                <a:cubicBezTo>
                  <a:pt x="100" y="35"/>
                  <a:pt x="100" y="35"/>
                  <a:pt x="99" y="35"/>
                </a:cubicBezTo>
                <a:cubicBezTo>
                  <a:pt x="99" y="35"/>
                  <a:pt x="98" y="35"/>
                  <a:pt x="98" y="36"/>
                </a:cubicBezTo>
                <a:cubicBezTo>
                  <a:pt x="98" y="36"/>
                  <a:pt x="97" y="36"/>
                  <a:pt x="96" y="37"/>
                </a:cubicBezTo>
                <a:cubicBezTo>
                  <a:pt x="98" y="35"/>
                  <a:pt x="101" y="33"/>
                  <a:pt x="103" y="32"/>
                </a:cubicBezTo>
                <a:close/>
                <a:moveTo>
                  <a:pt x="96" y="35"/>
                </a:moveTo>
                <a:cubicBezTo>
                  <a:pt x="97" y="34"/>
                  <a:pt x="98" y="33"/>
                  <a:pt x="99" y="32"/>
                </a:cubicBezTo>
                <a:cubicBezTo>
                  <a:pt x="99" y="32"/>
                  <a:pt x="100" y="32"/>
                  <a:pt x="100" y="32"/>
                </a:cubicBezTo>
                <a:cubicBezTo>
                  <a:pt x="99" y="33"/>
                  <a:pt x="98" y="34"/>
                  <a:pt x="96" y="35"/>
                </a:cubicBezTo>
                <a:close/>
                <a:moveTo>
                  <a:pt x="96" y="30"/>
                </a:moveTo>
                <a:cubicBezTo>
                  <a:pt x="96" y="30"/>
                  <a:pt x="95" y="30"/>
                  <a:pt x="95" y="30"/>
                </a:cubicBezTo>
                <a:cubicBezTo>
                  <a:pt x="97" y="29"/>
                  <a:pt x="98" y="28"/>
                  <a:pt x="100" y="27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99" y="28"/>
                  <a:pt x="97" y="29"/>
                  <a:pt x="96" y="30"/>
                </a:cubicBezTo>
                <a:close/>
                <a:moveTo>
                  <a:pt x="90" y="31"/>
                </a:moveTo>
                <a:cubicBezTo>
                  <a:pt x="90" y="31"/>
                  <a:pt x="89" y="31"/>
                  <a:pt x="89" y="31"/>
                </a:cubicBezTo>
                <a:cubicBezTo>
                  <a:pt x="88" y="32"/>
                  <a:pt x="86" y="33"/>
                  <a:pt x="85" y="33"/>
                </a:cubicBezTo>
                <a:cubicBezTo>
                  <a:pt x="85" y="33"/>
                  <a:pt x="85" y="33"/>
                  <a:pt x="85" y="33"/>
                </a:cubicBezTo>
                <a:cubicBezTo>
                  <a:pt x="87" y="31"/>
                  <a:pt x="89" y="28"/>
                  <a:pt x="91" y="26"/>
                </a:cubicBezTo>
                <a:cubicBezTo>
                  <a:pt x="93" y="26"/>
                  <a:pt x="95" y="27"/>
                  <a:pt x="97" y="27"/>
                </a:cubicBezTo>
                <a:cubicBezTo>
                  <a:pt x="95" y="28"/>
                  <a:pt x="92" y="30"/>
                  <a:pt x="90" y="31"/>
                </a:cubicBezTo>
                <a:close/>
                <a:moveTo>
                  <a:pt x="89" y="18"/>
                </a:moveTo>
                <a:cubicBezTo>
                  <a:pt x="89" y="18"/>
                  <a:pt x="89" y="18"/>
                  <a:pt x="88" y="18"/>
                </a:cubicBezTo>
                <a:cubicBezTo>
                  <a:pt x="88" y="18"/>
                  <a:pt x="87" y="19"/>
                  <a:pt x="87" y="19"/>
                </a:cubicBezTo>
                <a:cubicBezTo>
                  <a:pt x="83" y="21"/>
                  <a:pt x="79" y="23"/>
                  <a:pt x="75" y="26"/>
                </a:cubicBezTo>
                <a:cubicBezTo>
                  <a:pt x="73" y="27"/>
                  <a:pt x="70" y="28"/>
                  <a:pt x="68" y="29"/>
                </a:cubicBezTo>
                <a:cubicBezTo>
                  <a:pt x="68" y="29"/>
                  <a:pt x="68" y="28"/>
                  <a:pt x="69" y="28"/>
                </a:cubicBezTo>
                <a:cubicBezTo>
                  <a:pt x="73" y="25"/>
                  <a:pt x="78" y="23"/>
                  <a:pt x="83" y="20"/>
                </a:cubicBezTo>
                <a:cubicBezTo>
                  <a:pt x="86" y="19"/>
                  <a:pt x="90" y="17"/>
                  <a:pt x="94" y="16"/>
                </a:cubicBezTo>
                <a:cubicBezTo>
                  <a:pt x="93" y="16"/>
                  <a:pt x="93" y="16"/>
                  <a:pt x="92" y="17"/>
                </a:cubicBezTo>
                <a:cubicBezTo>
                  <a:pt x="91" y="17"/>
                  <a:pt x="90" y="18"/>
                  <a:pt x="89" y="18"/>
                </a:cubicBezTo>
                <a:close/>
                <a:moveTo>
                  <a:pt x="80" y="17"/>
                </a:moveTo>
                <a:cubicBezTo>
                  <a:pt x="73" y="19"/>
                  <a:pt x="66" y="23"/>
                  <a:pt x="60" y="27"/>
                </a:cubicBezTo>
                <a:cubicBezTo>
                  <a:pt x="60" y="27"/>
                  <a:pt x="60" y="28"/>
                  <a:pt x="60" y="28"/>
                </a:cubicBezTo>
                <a:cubicBezTo>
                  <a:pt x="58" y="29"/>
                  <a:pt x="56" y="31"/>
                  <a:pt x="54" y="32"/>
                </a:cubicBezTo>
                <a:cubicBezTo>
                  <a:pt x="51" y="34"/>
                  <a:pt x="48" y="35"/>
                  <a:pt x="45" y="36"/>
                </a:cubicBezTo>
                <a:cubicBezTo>
                  <a:pt x="48" y="34"/>
                  <a:pt x="52" y="31"/>
                  <a:pt x="55" y="29"/>
                </a:cubicBezTo>
                <a:cubicBezTo>
                  <a:pt x="62" y="23"/>
                  <a:pt x="70" y="19"/>
                  <a:pt x="79" y="15"/>
                </a:cubicBezTo>
                <a:cubicBezTo>
                  <a:pt x="81" y="14"/>
                  <a:pt x="83" y="13"/>
                  <a:pt x="85" y="12"/>
                </a:cubicBezTo>
                <a:cubicBezTo>
                  <a:pt x="83" y="13"/>
                  <a:pt x="81" y="14"/>
                  <a:pt x="80" y="15"/>
                </a:cubicBezTo>
                <a:cubicBezTo>
                  <a:pt x="79" y="16"/>
                  <a:pt x="79" y="16"/>
                  <a:pt x="80" y="17"/>
                </a:cubicBezTo>
                <a:close/>
                <a:moveTo>
                  <a:pt x="50" y="40"/>
                </a:moveTo>
                <a:cubicBezTo>
                  <a:pt x="51" y="39"/>
                  <a:pt x="52" y="38"/>
                  <a:pt x="53" y="38"/>
                </a:cubicBezTo>
                <a:cubicBezTo>
                  <a:pt x="52" y="39"/>
                  <a:pt x="51" y="40"/>
                  <a:pt x="50" y="41"/>
                </a:cubicBezTo>
                <a:cubicBezTo>
                  <a:pt x="50" y="40"/>
                  <a:pt x="50" y="40"/>
                  <a:pt x="50" y="40"/>
                </a:cubicBezTo>
                <a:close/>
                <a:moveTo>
                  <a:pt x="56" y="38"/>
                </a:moveTo>
                <a:cubicBezTo>
                  <a:pt x="56" y="38"/>
                  <a:pt x="57" y="38"/>
                  <a:pt x="57" y="38"/>
                </a:cubicBezTo>
                <a:cubicBezTo>
                  <a:pt x="56" y="40"/>
                  <a:pt x="54" y="42"/>
                  <a:pt x="53" y="44"/>
                </a:cubicBezTo>
                <a:cubicBezTo>
                  <a:pt x="49" y="46"/>
                  <a:pt x="46" y="48"/>
                  <a:pt x="43" y="51"/>
                </a:cubicBezTo>
                <a:cubicBezTo>
                  <a:pt x="44" y="51"/>
                  <a:pt x="44" y="50"/>
                  <a:pt x="44" y="50"/>
                </a:cubicBezTo>
                <a:cubicBezTo>
                  <a:pt x="48" y="46"/>
                  <a:pt x="52" y="42"/>
                  <a:pt x="56" y="38"/>
                </a:cubicBezTo>
                <a:close/>
                <a:moveTo>
                  <a:pt x="49" y="48"/>
                </a:moveTo>
                <a:cubicBezTo>
                  <a:pt x="49" y="49"/>
                  <a:pt x="48" y="50"/>
                  <a:pt x="47" y="50"/>
                </a:cubicBezTo>
                <a:cubicBezTo>
                  <a:pt x="46" y="51"/>
                  <a:pt x="46" y="52"/>
                  <a:pt x="45" y="53"/>
                </a:cubicBezTo>
                <a:cubicBezTo>
                  <a:pt x="43" y="54"/>
                  <a:pt x="41" y="56"/>
                  <a:pt x="40" y="57"/>
                </a:cubicBezTo>
                <a:cubicBezTo>
                  <a:pt x="40" y="56"/>
                  <a:pt x="40" y="56"/>
                  <a:pt x="40" y="56"/>
                </a:cubicBezTo>
                <a:cubicBezTo>
                  <a:pt x="43" y="53"/>
                  <a:pt x="46" y="51"/>
                  <a:pt x="49" y="48"/>
                </a:cubicBezTo>
                <a:close/>
                <a:moveTo>
                  <a:pt x="39" y="55"/>
                </a:moveTo>
                <a:cubicBezTo>
                  <a:pt x="38" y="55"/>
                  <a:pt x="38" y="56"/>
                  <a:pt x="37" y="57"/>
                </a:cubicBezTo>
                <a:cubicBezTo>
                  <a:pt x="37" y="57"/>
                  <a:pt x="37" y="56"/>
                  <a:pt x="37" y="56"/>
                </a:cubicBezTo>
                <a:cubicBezTo>
                  <a:pt x="38" y="56"/>
                  <a:pt x="38" y="55"/>
                  <a:pt x="39" y="54"/>
                </a:cubicBezTo>
                <a:cubicBezTo>
                  <a:pt x="39" y="54"/>
                  <a:pt x="40" y="53"/>
                  <a:pt x="40" y="53"/>
                </a:cubicBezTo>
                <a:lnTo>
                  <a:pt x="39" y="55"/>
                </a:lnTo>
                <a:close/>
                <a:moveTo>
                  <a:pt x="38" y="65"/>
                </a:moveTo>
                <a:cubicBezTo>
                  <a:pt x="40" y="64"/>
                  <a:pt x="42" y="62"/>
                  <a:pt x="45" y="60"/>
                </a:cubicBezTo>
                <a:cubicBezTo>
                  <a:pt x="40" y="65"/>
                  <a:pt x="35" y="70"/>
                  <a:pt x="30" y="75"/>
                </a:cubicBezTo>
                <a:cubicBezTo>
                  <a:pt x="30" y="75"/>
                  <a:pt x="30" y="77"/>
                  <a:pt x="31" y="76"/>
                </a:cubicBezTo>
                <a:cubicBezTo>
                  <a:pt x="32" y="76"/>
                  <a:pt x="33" y="75"/>
                  <a:pt x="34" y="75"/>
                </a:cubicBezTo>
                <a:cubicBezTo>
                  <a:pt x="33" y="75"/>
                  <a:pt x="33" y="76"/>
                  <a:pt x="32" y="76"/>
                </a:cubicBezTo>
                <a:cubicBezTo>
                  <a:pt x="31" y="77"/>
                  <a:pt x="29" y="78"/>
                  <a:pt x="27" y="78"/>
                </a:cubicBezTo>
                <a:cubicBezTo>
                  <a:pt x="27" y="77"/>
                  <a:pt x="28" y="76"/>
                  <a:pt x="29" y="75"/>
                </a:cubicBezTo>
                <a:cubicBezTo>
                  <a:pt x="32" y="72"/>
                  <a:pt x="35" y="69"/>
                  <a:pt x="38" y="65"/>
                </a:cubicBezTo>
                <a:close/>
                <a:moveTo>
                  <a:pt x="34" y="77"/>
                </a:moveTo>
                <a:cubicBezTo>
                  <a:pt x="35" y="77"/>
                  <a:pt x="36" y="76"/>
                  <a:pt x="37" y="75"/>
                </a:cubicBezTo>
                <a:cubicBezTo>
                  <a:pt x="35" y="78"/>
                  <a:pt x="32" y="81"/>
                  <a:pt x="30" y="83"/>
                </a:cubicBezTo>
                <a:cubicBezTo>
                  <a:pt x="30" y="83"/>
                  <a:pt x="30" y="83"/>
                  <a:pt x="30" y="83"/>
                </a:cubicBezTo>
                <a:cubicBezTo>
                  <a:pt x="31" y="81"/>
                  <a:pt x="32" y="79"/>
                  <a:pt x="34" y="77"/>
                </a:cubicBezTo>
                <a:close/>
                <a:moveTo>
                  <a:pt x="30" y="93"/>
                </a:moveTo>
                <a:cubicBezTo>
                  <a:pt x="30" y="93"/>
                  <a:pt x="30" y="93"/>
                  <a:pt x="30" y="94"/>
                </a:cubicBezTo>
                <a:cubicBezTo>
                  <a:pt x="30" y="94"/>
                  <a:pt x="30" y="94"/>
                  <a:pt x="30" y="94"/>
                </a:cubicBezTo>
                <a:cubicBezTo>
                  <a:pt x="30" y="94"/>
                  <a:pt x="30" y="93"/>
                  <a:pt x="29" y="93"/>
                </a:cubicBezTo>
                <a:cubicBezTo>
                  <a:pt x="29" y="93"/>
                  <a:pt x="30" y="93"/>
                  <a:pt x="30" y="93"/>
                </a:cubicBezTo>
                <a:close/>
                <a:moveTo>
                  <a:pt x="32" y="123"/>
                </a:moveTo>
                <a:cubicBezTo>
                  <a:pt x="32" y="124"/>
                  <a:pt x="32" y="124"/>
                  <a:pt x="32" y="125"/>
                </a:cubicBezTo>
                <a:cubicBezTo>
                  <a:pt x="32" y="125"/>
                  <a:pt x="32" y="125"/>
                  <a:pt x="32" y="126"/>
                </a:cubicBezTo>
                <a:cubicBezTo>
                  <a:pt x="31" y="124"/>
                  <a:pt x="31" y="124"/>
                  <a:pt x="31" y="124"/>
                </a:cubicBezTo>
                <a:cubicBezTo>
                  <a:pt x="32" y="124"/>
                  <a:pt x="32" y="124"/>
                  <a:pt x="32" y="123"/>
                </a:cubicBezTo>
                <a:close/>
                <a:moveTo>
                  <a:pt x="32" y="120"/>
                </a:moveTo>
                <a:cubicBezTo>
                  <a:pt x="32" y="119"/>
                  <a:pt x="33" y="117"/>
                  <a:pt x="33" y="115"/>
                </a:cubicBezTo>
                <a:cubicBezTo>
                  <a:pt x="33" y="116"/>
                  <a:pt x="34" y="118"/>
                  <a:pt x="34" y="119"/>
                </a:cubicBezTo>
                <a:cubicBezTo>
                  <a:pt x="34" y="120"/>
                  <a:pt x="34" y="120"/>
                  <a:pt x="34" y="121"/>
                </a:cubicBezTo>
                <a:cubicBezTo>
                  <a:pt x="33" y="122"/>
                  <a:pt x="33" y="122"/>
                  <a:pt x="33" y="123"/>
                </a:cubicBezTo>
                <a:cubicBezTo>
                  <a:pt x="33" y="122"/>
                  <a:pt x="32" y="121"/>
                  <a:pt x="32" y="120"/>
                </a:cubicBezTo>
                <a:close/>
                <a:moveTo>
                  <a:pt x="33" y="131"/>
                </a:moveTo>
                <a:cubicBezTo>
                  <a:pt x="34" y="130"/>
                  <a:pt x="34" y="130"/>
                  <a:pt x="34" y="130"/>
                </a:cubicBezTo>
                <a:cubicBezTo>
                  <a:pt x="35" y="130"/>
                  <a:pt x="35" y="131"/>
                  <a:pt x="35" y="132"/>
                </a:cubicBezTo>
                <a:cubicBezTo>
                  <a:pt x="35" y="132"/>
                  <a:pt x="35" y="132"/>
                  <a:pt x="35" y="133"/>
                </a:cubicBezTo>
                <a:cubicBezTo>
                  <a:pt x="35" y="133"/>
                  <a:pt x="35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5"/>
                  <a:pt x="36" y="135"/>
                  <a:pt x="37" y="135"/>
                </a:cubicBezTo>
                <a:cubicBezTo>
                  <a:pt x="37" y="137"/>
                  <a:pt x="38" y="138"/>
                  <a:pt x="38" y="140"/>
                </a:cubicBezTo>
                <a:cubicBezTo>
                  <a:pt x="39" y="140"/>
                  <a:pt x="39" y="141"/>
                  <a:pt x="39" y="142"/>
                </a:cubicBezTo>
                <a:cubicBezTo>
                  <a:pt x="38" y="143"/>
                  <a:pt x="38" y="144"/>
                  <a:pt x="37" y="145"/>
                </a:cubicBezTo>
                <a:cubicBezTo>
                  <a:pt x="37" y="146"/>
                  <a:pt x="38" y="147"/>
                  <a:pt x="39" y="146"/>
                </a:cubicBezTo>
                <a:cubicBezTo>
                  <a:pt x="39" y="146"/>
                  <a:pt x="39" y="145"/>
                  <a:pt x="40" y="145"/>
                </a:cubicBezTo>
                <a:cubicBezTo>
                  <a:pt x="40" y="148"/>
                  <a:pt x="41" y="151"/>
                  <a:pt x="42" y="153"/>
                </a:cubicBezTo>
                <a:cubicBezTo>
                  <a:pt x="41" y="154"/>
                  <a:pt x="41" y="154"/>
                  <a:pt x="41" y="154"/>
                </a:cubicBezTo>
                <a:cubicBezTo>
                  <a:pt x="41" y="155"/>
                  <a:pt x="41" y="156"/>
                  <a:pt x="42" y="156"/>
                </a:cubicBezTo>
                <a:cubicBezTo>
                  <a:pt x="43" y="159"/>
                  <a:pt x="44" y="162"/>
                  <a:pt x="45" y="166"/>
                </a:cubicBezTo>
                <a:cubicBezTo>
                  <a:pt x="43" y="161"/>
                  <a:pt x="40" y="157"/>
                  <a:pt x="38" y="152"/>
                </a:cubicBezTo>
                <a:cubicBezTo>
                  <a:pt x="37" y="145"/>
                  <a:pt x="35" y="138"/>
                  <a:pt x="33" y="131"/>
                </a:cubicBezTo>
                <a:cubicBezTo>
                  <a:pt x="33" y="131"/>
                  <a:pt x="33" y="131"/>
                  <a:pt x="33" y="131"/>
                </a:cubicBezTo>
                <a:close/>
                <a:moveTo>
                  <a:pt x="34" y="149"/>
                </a:moveTo>
                <a:cubicBezTo>
                  <a:pt x="35" y="152"/>
                  <a:pt x="36" y="155"/>
                  <a:pt x="37" y="157"/>
                </a:cubicBezTo>
                <a:cubicBezTo>
                  <a:pt x="37" y="158"/>
                  <a:pt x="37" y="158"/>
                  <a:pt x="37" y="158"/>
                </a:cubicBezTo>
                <a:cubicBezTo>
                  <a:pt x="37" y="159"/>
                  <a:pt x="38" y="161"/>
                  <a:pt x="38" y="163"/>
                </a:cubicBezTo>
                <a:cubicBezTo>
                  <a:pt x="37" y="161"/>
                  <a:pt x="36" y="160"/>
                  <a:pt x="36" y="159"/>
                </a:cubicBezTo>
                <a:cubicBezTo>
                  <a:pt x="35" y="156"/>
                  <a:pt x="35" y="152"/>
                  <a:pt x="34" y="149"/>
                </a:cubicBezTo>
                <a:cubicBezTo>
                  <a:pt x="34" y="149"/>
                  <a:pt x="34" y="149"/>
                  <a:pt x="34" y="149"/>
                </a:cubicBezTo>
                <a:close/>
                <a:moveTo>
                  <a:pt x="38" y="166"/>
                </a:moveTo>
                <a:cubicBezTo>
                  <a:pt x="38" y="166"/>
                  <a:pt x="38" y="166"/>
                  <a:pt x="38" y="167"/>
                </a:cubicBezTo>
                <a:cubicBezTo>
                  <a:pt x="38" y="165"/>
                  <a:pt x="37" y="164"/>
                  <a:pt x="36" y="163"/>
                </a:cubicBezTo>
                <a:cubicBezTo>
                  <a:pt x="36" y="163"/>
                  <a:pt x="36" y="162"/>
                  <a:pt x="36" y="162"/>
                </a:cubicBezTo>
                <a:cubicBezTo>
                  <a:pt x="37" y="163"/>
                  <a:pt x="38" y="165"/>
                  <a:pt x="38" y="166"/>
                </a:cubicBezTo>
                <a:close/>
                <a:moveTo>
                  <a:pt x="40" y="173"/>
                </a:moveTo>
                <a:cubicBezTo>
                  <a:pt x="40" y="175"/>
                  <a:pt x="40" y="176"/>
                  <a:pt x="40" y="178"/>
                </a:cubicBezTo>
                <a:cubicBezTo>
                  <a:pt x="39" y="175"/>
                  <a:pt x="38" y="173"/>
                  <a:pt x="38" y="170"/>
                </a:cubicBezTo>
                <a:cubicBezTo>
                  <a:pt x="38" y="171"/>
                  <a:pt x="39" y="172"/>
                  <a:pt x="40" y="173"/>
                </a:cubicBezTo>
                <a:close/>
                <a:moveTo>
                  <a:pt x="42" y="197"/>
                </a:moveTo>
                <a:cubicBezTo>
                  <a:pt x="42" y="197"/>
                  <a:pt x="42" y="197"/>
                  <a:pt x="42" y="197"/>
                </a:cubicBezTo>
                <a:cubicBezTo>
                  <a:pt x="42" y="198"/>
                  <a:pt x="43" y="198"/>
                  <a:pt x="43" y="198"/>
                </a:cubicBezTo>
                <a:cubicBezTo>
                  <a:pt x="43" y="199"/>
                  <a:pt x="44" y="199"/>
                  <a:pt x="44" y="200"/>
                </a:cubicBezTo>
                <a:cubicBezTo>
                  <a:pt x="43" y="198"/>
                  <a:pt x="41" y="196"/>
                  <a:pt x="39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40" y="195"/>
                  <a:pt x="41" y="196"/>
                  <a:pt x="42" y="197"/>
                </a:cubicBezTo>
                <a:close/>
                <a:moveTo>
                  <a:pt x="43" y="192"/>
                </a:moveTo>
                <a:cubicBezTo>
                  <a:pt x="43" y="191"/>
                  <a:pt x="42" y="190"/>
                  <a:pt x="42" y="189"/>
                </a:cubicBezTo>
                <a:cubicBezTo>
                  <a:pt x="43" y="191"/>
                  <a:pt x="45" y="194"/>
                  <a:pt x="47" y="196"/>
                </a:cubicBezTo>
                <a:cubicBezTo>
                  <a:pt x="46" y="196"/>
                  <a:pt x="45" y="195"/>
                  <a:pt x="45" y="195"/>
                </a:cubicBezTo>
                <a:cubicBezTo>
                  <a:pt x="44" y="194"/>
                  <a:pt x="43" y="193"/>
                  <a:pt x="43" y="192"/>
                </a:cubicBezTo>
                <a:close/>
                <a:moveTo>
                  <a:pt x="48" y="198"/>
                </a:moveTo>
                <a:cubicBezTo>
                  <a:pt x="50" y="201"/>
                  <a:pt x="51" y="203"/>
                  <a:pt x="53" y="205"/>
                </a:cubicBezTo>
                <a:cubicBezTo>
                  <a:pt x="50" y="203"/>
                  <a:pt x="48" y="200"/>
                  <a:pt x="46" y="197"/>
                </a:cubicBezTo>
                <a:cubicBezTo>
                  <a:pt x="47" y="197"/>
                  <a:pt x="47" y="198"/>
                  <a:pt x="48" y="198"/>
                </a:cubicBezTo>
                <a:close/>
                <a:moveTo>
                  <a:pt x="49" y="188"/>
                </a:moveTo>
                <a:cubicBezTo>
                  <a:pt x="51" y="190"/>
                  <a:pt x="52" y="192"/>
                  <a:pt x="53" y="194"/>
                </a:cubicBezTo>
                <a:cubicBezTo>
                  <a:pt x="54" y="197"/>
                  <a:pt x="55" y="201"/>
                  <a:pt x="56" y="204"/>
                </a:cubicBezTo>
                <a:cubicBezTo>
                  <a:pt x="55" y="203"/>
                  <a:pt x="55" y="203"/>
                  <a:pt x="54" y="202"/>
                </a:cubicBezTo>
                <a:cubicBezTo>
                  <a:pt x="52" y="197"/>
                  <a:pt x="51" y="193"/>
                  <a:pt x="49" y="188"/>
                </a:cubicBezTo>
                <a:close/>
                <a:moveTo>
                  <a:pt x="61" y="205"/>
                </a:moveTo>
                <a:cubicBezTo>
                  <a:pt x="62" y="205"/>
                  <a:pt x="62" y="205"/>
                  <a:pt x="62" y="205"/>
                </a:cubicBezTo>
                <a:cubicBezTo>
                  <a:pt x="63" y="207"/>
                  <a:pt x="64" y="208"/>
                  <a:pt x="65" y="210"/>
                </a:cubicBezTo>
                <a:cubicBezTo>
                  <a:pt x="65" y="210"/>
                  <a:pt x="64" y="210"/>
                  <a:pt x="63" y="209"/>
                </a:cubicBezTo>
                <a:cubicBezTo>
                  <a:pt x="63" y="208"/>
                  <a:pt x="62" y="206"/>
                  <a:pt x="61" y="205"/>
                </a:cubicBezTo>
                <a:close/>
                <a:moveTo>
                  <a:pt x="65" y="202"/>
                </a:moveTo>
                <a:cubicBezTo>
                  <a:pt x="65" y="202"/>
                  <a:pt x="65" y="202"/>
                  <a:pt x="65" y="201"/>
                </a:cubicBezTo>
                <a:cubicBezTo>
                  <a:pt x="65" y="201"/>
                  <a:pt x="66" y="200"/>
                  <a:pt x="66" y="200"/>
                </a:cubicBezTo>
                <a:cubicBezTo>
                  <a:pt x="66" y="200"/>
                  <a:pt x="67" y="201"/>
                  <a:pt x="67" y="201"/>
                </a:cubicBezTo>
                <a:cubicBezTo>
                  <a:pt x="67" y="201"/>
                  <a:pt x="66" y="202"/>
                  <a:pt x="65" y="202"/>
                </a:cubicBezTo>
                <a:close/>
                <a:moveTo>
                  <a:pt x="70" y="206"/>
                </a:moveTo>
                <a:cubicBezTo>
                  <a:pt x="69" y="205"/>
                  <a:pt x="68" y="204"/>
                  <a:pt x="67" y="204"/>
                </a:cubicBezTo>
                <a:cubicBezTo>
                  <a:pt x="67" y="204"/>
                  <a:pt x="67" y="203"/>
                  <a:pt x="67" y="203"/>
                </a:cubicBezTo>
                <a:cubicBezTo>
                  <a:pt x="67" y="203"/>
                  <a:pt x="68" y="203"/>
                  <a:pt x="69" y="202"/>
                </a:cubicBezTo>
                <a:cubicBezTo>
                  <a:pt x="69" y="203"/>
                  <a:pt x="70" y="204"/>
                  <a:pt x="71" y="205"/>
                </a:cubicBezTo>
                <a:cubicBezTo>
                  <a:pt x="71" y="205"/>
                  <a:pt x="72" y="205"/>
                  <a:pt x="72" y="204"/>
                </a:cubicBezTo>
                <a:cubicBezTo>
                  <a:pt x="72" y="204"/>
                  <a:pt x="72" y="204"/>
                  <a:pt x="73" y="203"/>
                </a:cubicBezTo>
                <a:cubicBezTo>
                  <a:pt x="73" y="204"/>
                  <a:pt x="74" y="205"/>
                  <a:pt x="75" y="205"/>
                </a:cubicBezTo>
                <a:cubicBezTo>
                  <a:pt x="75" y="206"/>
                  <a:pt x="74" y="206"/>
                  <a:pt x="74" y="206"/>
                </a:cubicBezTo>
                <a:cubicBezTo>
                  <a:pt x="73" y="206"/>
                  <a:pt x="72" y="205"/>
                  <a:pt x="71" y="205"/>
                </a:cubicBezTo>
                <a:cubicBezTo>
                  <a:pt x="71" y="204"/>
                  <a:pt x="70" y="205"/>
                  <a:pt x="70" y="206"/>
                </a:cubicBezTo>
                <a:close/>
                <a:moveTo>
                  <a:pt x="71" y="193"/>
                </a:moveTo>
                <a:cubicBezTo>
                  <a:pt x="72" y="192"/>
                  <a:pt x="73" y="191"/>
                  <a:pt x="73" y="190"/>
                </a:cubicBezTo>
                <a:cubicBezTo>
                  <a:pt x="73" y="191"/>
                  <a:pt x="73" y="192"/>
                  <a:pt x="73" y="194"/>
                </a:cubicBezTo>
                <a:cubicBezTo>
                  <a:pt x="72" y="193"/>
                  <a:pt x="72" y="193"/>
                  <a:pt x="71" y="193"/>
                </a:cubicBezTo>
                <a:close/>
                <a:moveTo>
                  <a:pt x="73" y="159"/>
                </a:moveTo>
                <a:cubicBezTo>
                  <a:pt x="74" y="159"/>
                  <a:pt x="74" y="158"/>
                  <a:pt x="75" y="158"/>
                </a:cubicBezTo>
                <a:cubicBezTo>
                  <a:pt x="75" y="159"/>
                  <a:pt x="76" y="161"/>
                  <a:pt x="76" y="163"/>
                </a:cubicBezTo>
                <a:cubicBezTo>
                  <a:pt x="75" y="163"/>
                  <a:pt x="75" y="163"/>
                  <a:pt x="74" y="164"/>
                </a:cubicBezTo>
                <a:cubicBezTo>
                  <a:pt x="74" y="162"/>
                  <a:pt x="74" y="161"/>
                  <a:pt x="73" y="159"/>
                </a:cubicBezTo>
                <a:close/>
                <a:moveTo>
                  <a:pt x="75" y="191"/>
                </a:moveTo>
                <a:cubicBezTo>
                  <a:pt x="75" y="191"/>
                  <a:pt x="75" y="191"/>
                  <a:pt x="76" y="192"/>
                </a:cubicBezTo>
                <a:cubicBezTo>
                  <a:pt x="75" y="192"/>
                  <a:pt x="75" y="192"/>
                  <a:pt x="75" y="193"/>
                </a:cubicBezTo>
                <a:cubicBezTo>
                  <a:pt x="75" y="192"/>
                  <a:pt x="75" y="192"/>
                  <a:pt x="75" y="191"/>
                </a:cubicBezTo>
                <a:close/>
                <a:moveTo>
                  <a:pt x="75" y="188"/>
                </a:moveTo>
                <a:cubicBezTo>
                  <a:pt x="76" y="188"/>
                  <a:pt x="76" y="187"/>
                  <a:pt x="76" y="187"/>
                </a:cubicBezTo>
                <a:cubicBezTo>
                  <a:pt x="77" y="187"/>
                  <a:pt x="77" y="187"/>
                  <a:pt x="77" y="187"/>
                </a:cubicBezTo>
                <a:cubicBezTo>
                  <a:pt x="78" y="187"/>
                  <a:pt x="78" y="187"/>
                  <a:pt x="78" y="187"/>
                </a:cubicBezTo>
                <a:cubicBezTo>
                  <a:pt x="78" y="188"/>
                  <a:pt x="77" y="188"/>
                  <a:pt x="77" y="189"/>
                </a:cubicBezTo>
                <a:cubicBezTo>
                  <a:pt x="76" y="189"/>
                  <a:pt x="76" y="188"/>
                  <a:pt x="75" y="188"/>
                </a:cubicBezTo>
                <a:close/>
                <a:moveTo>
                  <a:pt x="77" y="193"/>
                </a:moveTo>
                <a:cubicBezTo>
                  <a:pt x="78" y="193"/>
                  <a:pt x="78" y="194"/>
                  <a:pt x="79" y="194"/>
                </a:cubicBezTo>
                <a:cubicBezTo>
                  <a:pt x="79" y="194"/>
                  <a:pt x="78" y="195"/>
                  <a:pt x="78" y="195"/>
                </a:cubicBezTo>
                <a:cubicBezTo>
                  <a:pt x="78" y="195"/>
                  <a:pt x="77" y="195"/>
                  <a:pt x="77" y="196"/>
                </a:cubicBezTo>
                <a:cubicBezTo>
                  <a:pt x="76" y="195"/>
                  <a:pt x="76" y="195"/>
                  <a:pt x="76" y="195"/>
                </a:cubicBezTo>
                <a:cubicBezTo>
                  <a:pt x="76" y="194"/>
                  <a:pt x="77" y="193"/>
                  <a:pt x="77" y="193"/>
                </a:cubicBezTo>
                <a:close/>
                <a:moveTo>
                  <a:pt x="79" y="180"/>
                </a:moveTo>
                <a:cubicBezTo>
                  <a:pt x="79" y="180"/>
                  <a:pt x="79" y="180"/>
                  <a:pt x="79" y="180"/>
                </a:cubicBezTo>
                <a:cubicBezTo>
                  <a:pt x="79" y="179"/>
                  <a:pt x="80" y="178"/>
                  <a:pt x="81" y="177"/>
                </a:cubicBezTo>
                <a:cubicBezTo>
                  <a:pt x="81" y="178"/>
                  <a:pt x="81" y="178"/>
                  <a:pt x="81" y="178"/>
                </a:cubicBezTo>
                <a:cubicBezTo>
                  <a:pt x="80" y="178"/>
                  <a:pt x="80" y="179"/>
                  <a:pt x="79" y="180"/>
                </a:cubicBezTo>
                <a:close/>
                <a:moveTo>
                  <a:pt x="82" y="188"/>
                </a:moveTo>
                <a:cubicBezTo>
                  <a:pt x="82" y="189"/>
                  <a:pt x="82" y="189"/>
                  <a:pt x="83" y="189"/>
                </a:cubicBezTo>
                <a:cubicBezTo>
                  <a:pt x="82" y="189"/>
                  <a:pt x="81" y="190"/>
                  <a:pt x="80" y="190"/>
                </a:cubicBezTo>
                <a:cubicBezTo>
                  <a:pt x="81" y="189"/>
                  <a:pt x="81" y="189"/>
                  <a:pt x="82" y="188"/>
                </a:cubicBezTo>
                <a:close/>
                <a:moveTo>
                  <a:pt x="83" y="191"/>
                </a:moveTo>
                <a:cubicBezTo>
                  <a:pt x="83" y="191"/>
                  <a:pt x="83" y="191"/>
                  <a:pt x="83" y="191"/>
                </a:cubicBezTo>
                <a:cubicBezTo>
                  <a:pt x="83" y="192"/>
                  <a:pt x="82" y="192"/>
                  <a:pt x="82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2" y="191"/>
                  <a:pt x="82" y="191"/>
                  <a:pt x="83" y="191"/>
                </a:cubicBezTo>
                <a:close/>
                <a:moveTo>
                  <a:pt x="83" y="187"/>
                </a:moveTo>
                <a:cubicBezTo>
                  <a:pt x="83" y="187"/>
                  <a:pt x="83" y="187"/>
                  <a:pt x="83" y="187"/>
                </a:cubicBezTo>
                <a:cubicBezTo>
                  <a:pt x="84" y="188"/>
                  <a:pt x="84" y="188"/>
                  <a:pt x="85" y="188"/>
                </a:cubicBezTo>
                <a:cubicBezTo>
                  <a:pt x="85" y="188"/>
                  <a:pt x="85" y="189"/>
                  <a:pt x="85" y="189"/>
                </a:cubicBezTo>
                <a:cubicBezTo>
                  <a:pt x="85" y="189"/>
                  <a:pt x="85" y="189"/>
                  <a:pt x="85" y="189"/>
                </a:cubicBezTo>
                <a:cubicBezTo>
                  <a:pt x="84" y="188"/>
                  <a:pt x="83" y="188"/>
                  <a:pt x="83" y="187"/>
                </a:cubicBezTo>
                <a:close/>
                <a:moveTo>
                  <a:pt x="84" y="198"/>
                </a:moveTo>
                <a:cubicBezTo>
                  <a:pt x="85" y="198"/>
                  <a:pt x="85" y="199"/>
                  <a:pt x="85" y="199"/>
                </a:cubicBezTo>
                <a:cubicBezTo>
                  <a:pt x="85" y="199"/>
                  <a:pt x="85" y="200"/>
                  <a:pt x="85" y="200"/>
                </a:cubicBezTo>
                <a:cubicBezTo>
                  <a:pt x="84" y="200"/>
                  <a:pt x="84" y="200"/>
                  <a:pt x="83" y="199"/>
                </a:cubicBezTo>
                <a:cubicBezTo>
                  <a:pt x="84" y="199"/>
                  <a:pt x="84" y="199"/>
                  <a:pt x="84" y="198"/>
                </a:cubicBezTo>
                <a:close/>
                <a:moveTo>
                  <a:pt x="85" y="194"/>
                </a:moveTo>
                <a:cubicBezTo>
                  <a:pt x="86" y="194"/>
                  <a:pt x="87" y="193"/>
                  <a:pt x="88" y="193"/>
                </a:cubicBezTo>
                <a:cubicBezTo>
                  <a:pt x="87" y="194"/>
                  <a:pt x="86" y="194"/>
                  <a:pt x="86" y="195"/>
                </a:cubicBezTo>
                <a:cubicBezTo>
                  <a:pt x="85" y="195"/>
                  <a:pt x="85" y="195"/>
                  <a:pt x="85" y="194"/>
                </a:cubicBezTo>
                <a:close/>
                <a:moveTo>
                  <a:pt x="86" y="205"/>
                </a:moveTo>
                <a:cubicBezTo>
                  <a:pt x="86" y="206"/>
                  <a:pt x="87" y="206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7" y="207"/>
                  <a:pt x="87" y="207"/>
                  <a:pt x="87" y="207"/>
                </a:cubicBezTo>
                <a:cubicBezTo>
                  <a:pt x="86" y="206"/>
                  <a:pt x="86" y="206"/>
                  <a:pt x="86" y="206"/>
                </a:cubicBezTo>
                <a:cubicBezTo>
                  <a:pt x="86" y="205"/>
                  <a:pt x="86" y="205"/>
                  <a:pt x="86" y="205"/>
                </a:cubicBezTo>
                <a:close/>
                <a:moveTo>
                  <a:pt x="88" y="204"/>
                </a:moveTo>
                <a:cubicBezTo>
                  <a:pt x="88" y="204"/>
                  <a:pt x="88" y="204"/>
                  <a:pt x="88" y="204"/>
                </a:cubicBezTo>
                <a:cubicBezTo>
                  <a:pt x="89" y="204"/>
                  <a:pt x="89" y="204"/>
                  <a:pt x="90" y="205"/>
                </a:cubicBezTo>
                <a:cubicBezTo>
                  <a:pt x="90" y="205"/>
                  <a:pt x="89" y="205"/>
                  <a:pt x="89" y="205"/>
                </a:cubicBezTo>
                <a:cubicBezTo>
                  <a:pt x="89" y="205"/>
                  <a:pt x="88" y="205"/>
                  <a:pt x="88" y="204"/>
                </a:cubicBezTo>
                <a:close/>
                <a:moveTo>
                  <a:pt x="90" y="186"/>
                </a:moveTo>
                <a:cubicBezTo>
                  <a:pt x="90" y="185"/>
                  <a:pt x="91" y="184"/>
                  <a:pt x="92" y="183"/>
                </a:cubicBezTo>
                <a:cubicBezTo>
                  <a:pt x="92" y="183"/>
                  <a:pt x="92" y="183"/>
                  <a:pt x="93" y="183"/>
                </a:cubicBezTo>
                <a:cubicBezTo>
                  <a:pt x="92" y="184"/>
                  <a:pt x="91" y="185"/>
                  <a:pt x="90" y="186"/>
                </a:cubicBezTo>
                <a:close/>
                <a:moveTo>
                  <a:pt x="91" y="205"/>
                </a:moveTo>
                <a:cubicBezTo>
                  <a:pt x="92" y="206"/>
                  <a:pt x="92" y="206"/>
                  <a:pt x="93" y="206"/>
                </a:cubicBezTo>
                <a:cubicBezTo>
                  <a:pt x="93" y="207"/>
                  <a:pt x="92" y="207"/>
                  <a:pt x="92" y="207"/>
                </a:cubicBezTo>
                <a:cubicBezTo>
                  <a:pt x="91" y="207"/>
                  <a:pt x="91" y="207"/>
                  <a:pt x="90" y="206"/>
                </a:cubicBezTo>
                <a:cubicBezTo>
                  <a:pt x="91" y="206"/>
                  <a:pt x="91" y="206"/>
                  <a:pt x="91" y="205"/>
                </a:cubicBezTo>
                <a:close/>
                <a:moveTo>
                  <a:pt x="93" y="186"/>
                </a:moveTo>
                <a:cubicBezTo>
                  <a:pt x="95" y="184"/>
                  <a:pt x="98" y="182"/>
                  <a:pt x="100" y="179"/>
                </a:cubicBezTo>
                <a:cubicBezTo>
                  <a:pt x="102" y="179"/>
                  <a:pt x="103" y="178"/>
                  <a:pt x="104" y="177"/>
                </a:cubicBezTo>
                <a:cubicBezTo>
                  <a:pt x="102" y="180"/>
                  <a:pt x="99" y="182"/>
                  <a:pt x="97" y="185"/>
                </a:cubicBezTo>
                <a:cubicBezTo>
                  <a:pt x="96" y="185"/>
                  <a:pt x="94" y="186"/>
                  <a:pt x="93" y="186"/>
                </a:cubicBezTo>
                <a:close/>
                <a:moveTo>
                  <a:pt x="95" y="190"/>
                </a:moveTo>
                <a:cubicBezTo>
                  <a:pt x="95" y="190"/>
                  <a:pt x="95" y="191"/>
                  <a:pt x="96" y="191"/>
                </a:cubicBezTo>
                <a:cubicBezTo>
                  <a:pt x="95" y="191"/>
                  <a:pt x="95" y="192"/>
                  <a:pt x="94" y="192"/>
                </a:cubicBezTo>
                <a:cubicBezTo>
                  <a:pt x="94" y="192"/>
                  <a:pt x="94" y="192"/>
                  <a:pt x="93" y="192"/>
                </a:cubicBezTo>
                <a:cubicBezTo>
                  <a:pt x="94" y="191"/>
                  <a:pt x="94" y="191"/>
                  <a:pt x="95" y="190"/>
                </a:cubicBezTo>
                <a:close/>
                <a:moveTo>
                  <a:pt x="96" y="208"/>
                </a:moveTo>
                <a:cubicBezTo>
                  <a:pt x="96" y="208"/>
                  <a:pt x="96" y="208"/>
                  <a:pt x="96" y="208"/>
                </a:cubicBezTo>
                <a:cubicBezTo>
                  <a:pt x="97" y="209"/>
                  <a:pt x="98" y="209"/>
                  <a:pt x="100" y="210"/>
                </a:cubicBezTo>
                <a:cubicBezTo>
                  <a:pt x="99" y="210"/>
                  <a:pt x="99" y="210"/>
                  <a:pt x="99" y="211"/>
                </a:cubicBezTo>
                <a:cubicBezTo>
                  <a:pt x="98" y="211"/>
                  <a:pt x="98" y="211"/>
                  <a:pt x="97" y="211"/>
                </a:cubicBezTo>
                <a:cubicBezTo>
                  <a:pt x="97" y="210"/>
                  <a:pt x="96" y="210"/>
                  <a:pt x="95" y="209"/>
                </a:cubicBezTo>
                <a:cubicBezTo>
                  <a:pt x="95" y="209"/>
                  <a:pt x="95" y="208"/>
                  <a:pt x="96" y="208"/>
                </a:cubicBezTo>
                <a:close/>
                <a:moveTo>
                  <a:pt x="99" y="218"/>
                </a:moveTo>
                <a:cubicBezTo>
                  <a:pt x="99" y="218"/>
                  <a:pt x="100" y="219"/>
                  <a:pt x="101" y="219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99" y="219"/>
                  <a:pt x="99" y="219"/>
                  <a:pt x="99" y="219"/>
                </a:cubicBezTo>
                <a:cubicBezTo>
                  <a:pt x="99" y="218"/>
                  <a:pt x="99" y="218"/>
                  <a:pt x="99" y="218"/>
                </a:cubicBezTo>
                <a:close/>
                <a:moveTo>
                  <a:pt x="101" y="224"/>
                </a:moveTo>
                <a:cubicBezTo>
                  <a:pt x="101" y="223"/>
                  <a:pt x="101" y="223"/>
                  <a:pt x="102" y="223"/>
                </a:cubicBezTo>
                <a:cubicBezTo>
                  <a:pt x="103" y="223"/>
                  <a:pt x="104" y="224"/>
                  <a:pt x="105" y="225"/>
                </a:cubicBezTo>
                <a:cubicBezTo>
                  <a:pt x="105" y="225"/>
                  <a:pt x="105" y="225"/>
                  <a:pt x="105" y="226"/>
                </a:cubicBezTo>
                <a:cubicBezTo>
                  <a:pt x="105" y="226"/>
                  <a:pt x="105" y="226"/>
                  <a:pt x="105" y="226"/>
                </a:cubicBezTo>
                <a:cubicBezTo>
                  <a:pt x="103" y="225"/>
                  <a:pt x="102" y="225"/>
                  <a:pt x="100" y="224"/>
                </a:cubicBezTo>
                <a:cubicBezTo>
                  <a:pt x="100" y="224"/>
                  <a:pt x="101" y="224"/>
                  <a:pt x="101" y="224"/>
                </a:cubicBezTo>
                <a:close/>
                <a:moveTo>
                  <a:pt x="104" y="222"/>
                </a:moveTo>
                <a:cubicBezTo>
                  <a:pt x="104" y="222"/>
                  <a:pt x="104" y="222"/>
                  <a:pt x="104" y="222"/>
                </a:cubicBezTo>
                <a:cubicBezTo>
                  <a:pt x="104" y="222"/>
                  <a:pt x="104" y="221"/>
                  <a:pt x="104" y="221"/>
                </a:cubicBezTo>
                <a:cubicBezTo>
                  <a:pt x="105" y="222"/>
                  <a:pt x="106" y="222"/>
                  <a:pt x="106" y="222"/>
                </a:cubicBezTo>
                <a:cubicBezTo>
                  <a:pt x="106" y="222"/>
                  <a:pt x="106" y="223"/>
                  <a:pt x="106" y="223"/>
                </a:cubicBezTo>
                <a:cubicBezTo>
                  <a:pt x="106" y="222"/>
                  <a:pt x="105" y="222"/>
                  <a:pt x="104" y="222"/>
                </a:cubicBezTo>
                <a:close/>
                <a:moveTo>
                  <a:pt x="108" y="226"/>
                </a:moveTo>
                <a:cubicBezTo>
                  <a:pt x="108" y="226"/>
                  <a:pt x="109" y="227"/>
                  <a:pt x="110" y="227"/>
                </a:cubicBezTo>
                <a:cubicBezTo>
                  <a:pt x="110" y="227"/>
                  <a:pt x="109" y="228"/>
                  <a:pt x="109" y="228"/>
                </a:cubicBezTo>
                <a:cubicBezTo>
                  <a:pt x="109" y="228"/>
                  <a:pt x="109" y="228"/>
                  <a:pt x="109" y="228"/>
                </a:cubicBezTo>
                <a:cubicBezTo>
                  <a:pt x="108" y="228"/>
                  <a:pt x="107" y="227"/>
                  <a:pt x="106" y="227"/>
                </a:cubicBezTo>
                <a:cubicBezTo>
                  <a:pt x="107" y="226"/>
                  <a:pt x="107" y="226"/>
                  <a:pt x="108" y="226"/>
                </a:cubicBezTo>
                <a:close/>
                <a:moveTo>
                  <a:pt x="108" y="210"/>
                </a:moveTo>
                <a:cubicBezTo>
                  <a:pt x="109" y="210"/>
                  <a:pt x="110" y="209"/>
                  <a:pt x="111" y="208"/>
                </a:cubicBezTo>
                <a:cubicBezTo>
                  <a:pt x="112" y="208"/>
                  <a:pt x="112" y="209"/>
                  <a:pt x="112" y="209"/>
                </a:cubicBezTo>
                <a:cubicBezTo>
                  <a:pt x="111" y="210"/>
                  <a:pt x="110" y="210"/>
                  <a:pt x="110" y="211"/>
                </a:cubicBezTo>
                <a:cubicBezTo>
                  <a:pt x="109" y="211"/>
                  <a:pt x="109" y="211"/>
                  <a:pt x="108" y="210"/>
                </a:cubicBezTo>
                <a:close/>
                <a:moveTo>
                  <a:pt x="112" y="213"/>
                </a:moveTo>
                <a:cubicBezTo>
                  <a:pt x="111" y="212"/>
                  <a:pt x="111" y="212"/>
                  <a:pt x="111" y="212"/>
                </a:cubicBezTo>
                <a:cubicBezTo>
                  <a:pt x="112" y="211"/>
                  <a:pt x="113" y="211"/>
                  <a:pt x="114" y="210"/>
                </a:cubicBezTo>
                <a:cubicBezTo>
                  <a:pt x="114" y="210"/>
                  <a:pt x="114" y="210"/>
                  <a:pt x="115" y="210"/>
                </a:cubicBezTo>
                <a:cubicBezTo>
                  <a:pt x="114" y="211"/>
                  <a:pt x="113" y="212"/>
                  <a:pt x="112" y="213"/>
                </a:cubicBezTo>
                <a:close/>
                <a:moveTo>
                  <a:pt x="119" y="221"/>
                </a:moveTo>
                <a:cubicBezTo>
                  <a:pt x="120" y="221"/>
                  <a:pt x="120" y="221"/>
                  <a:pt x="120" y="221"/>
                </a:cubicBezTo>
                <a:cubicBezTo>
                  <a:pt x="120" y="221"/>
                  <a:pt x="119" y="222"/>
                  <a:pt x="119" y="222"/>
                </a:cubicBezTo>
                <a:cubicBezTo>
                  <a:pt x="119" y="222"/>
                  <a:pt x="119" y="222"/>
                  <a:pt x="119" y="222"/>
                </a:cubicBezTo>
                <a:cubicBezTo>
                  <a:pt x="119" y="222"/>
                  <a:pt x="119" y="221"/>
                  <a:pt x="119" y="221"/>
                </a:cubicBezTo>
                <a:cubicBezTo>
                  <a:pt x="119" y="221"/>
                  <a:pt x="119" y="221"/>
                  <a:pt x="119" y="221"/>
                </a:cubicBezTo>
                <a:close/>
                <a:moveTo>
                  <a:pt x="120" y="211"/>
                </a:moveTo>
                <a:cubicBezTo>
                  <a:pt x="120" y="210"/>
                  <a:pt x="120" y="210"/>
                  <a:pt x="121" y="210"/>
                </a:cubicBezTo>
                <a:cubicBezTo>
                  <a:pt x="121" y="210"/>
                  <a:pt x="121" y="210"/>
                  <a:pt x="121" y="210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0" y="211"/>
                  <a:pt x="120" y="211"/>
                  <a:pt x="120" y="211"/>
                </a:cubicBezTo>
                <a:close/>
                <a:moveTo>
                  <a:pt x="123" y="218"/>
                </a:moveTo>
                <a:cubicBezTo>
                  <a:pt x="123" y="218"/>
                  <a:pt x="123" y="219"/>
                  <a:pt x="124" y="219"/>
                </a:cubicBezTo>
                <a:cubicBezTo>
                  <a:pt x="123" y="219"/>
                  <a:pt x="122" y="220"/>
                  <a:pt x="121" y="220"/>
                </a:cubicBezTo>
                <a:cubicBezTo>
                  <a:pt x="121" y="220"/>
                  <a:pt x="121" y="220"/>
                  <a:pt x="121" y="220"/>
                </a:cubicBezTo>
                <a:cubicBezTo>
                  <a:pt x="122" y="219"/>
                  <a:pt x="122" y="219"/>
                  <a:pt x="123" y="218"/>
                </a:cubicBezTo>
                <a:close/>
                <a:moveTo>
                  <a:pt x="123" y="222"/>
                </a:moveTo>
                <a:cubicBezTo>
                  <a:pt x="124" y="222"/>
                  <a:pt x="124" y="221"/>
                  <a:pt x="125" y="221"/>
                </a:cubicBezTo>
                <a:cubicBezTo>
                  <a:pt x="125" y="221"/>
                  <a:pt x="126" y="222"/>
                  <a:pt x="126" y="222"/>
                </a:cubicBezTo>
                <a:cubicBezTo>
                  <a:pt x="126" y="223"/>
                  <a:pt x="125" y="223"/>
                  <a:pt x="125" y="223"/>
                </a:cubicBezTo>
                <a:cubicBezTo>
                  <a:pt x="124" y="223"/>
                  <a:pt x="124" y="223"/>
                  <a:pt x="123" y="222"/>
                </a:cubicBezTo>
                <a:close/>
                <a:moveTo>
                  <a:pt x="125" y="225"/>
                </a:moveTo>
                <a:cubicBezTo>
                  <a:pt x="126" y="225"/>
                  <a:pt x="126" y="225"/>
                  <a:pt x="127" y="224"/>
                </a:cubicBezTo>
                <a:cubicBezTo>
                  <a:pt x="127" y="224"/>
                  <a:pt x="127" y="225"/>
                  <a:pt x="128" y="225"/>
                </a:cubicBezTo>
                <a:cubicBezTo>
                  <a:pt x="127" y="226"/>
                  <a:pt x="126" y="226"/>
                  <a:pt x="125" y="227"/>
                </a:cubicBezTo>
                <a:cubicBezTo>
                  <a:pt x="125" y="227"/>
                  <a:pt x="125" y="227"/>
                  <a:pt x="124" y="226"/>
                </a:cubicBezTo>
                <a:cubicBezTo>
                  <a:pt x="124" y="226"/>
                  <a:pt x="125" y="226"/>
                  <a:pt x="125" y="225"/>
                </a:cubicBezTo>
                <a:close/>
                <a:moveTo>
                  <a:pt x="127" y="221"/>
                </a:moveTo>
                <a:cubicBezTo>
                  <a:pt x="127" y="221"/>
                  <a:pt x="126" y="220"/>
                  <a:pt x="126" y="219"/>
                </a:cubicBezTo>
                <a:cubicBezTo>
                  <a:pt x="126" y="219"/>
                  <a:pt x="126" y="219"/>
                  <a:pt x="126" y="219"/>
                </a:cubicBezTo>
                <a:cubicBezTo>
                  <a:pt x="127" y="220"/>
                  <a:pt x="127" y="220"/>
                  <a:pt x="128" y="220"/>
                </a:cubicBezTo>
                <a:cubicBezTo>
                  <a:pt x="128" y="221"/>
                  <a:pt x="127" y="221"/>
                  <a:pt x="127" y="221"/>
                </a:cubicBezTo>
                <a:close/>
                <a:moveTo>
                  <a:pt x="128" y="218"/>
                </a:moveTo>
                <a:cubicBezTo>
                  <a:pt x="128" y="217"/>
                  <a:pt x="129" y="216"/>
                  <a:pt x="130" y="216"/>
                </a:cubicBezTo>
                <a:cubicBezTo>
                  <a:pt x="130" y="216"/>
                  <a:pt x="130" y="216"/>
                  <a:pt x="130" y="216"/>
                </a:cubicBezTo>
                <a:cubicBezTo>
                  <a:pt x="130" y="216"/>
                  <a:pt x="130" y="217"/>
                  <a:pt x="129" y="217"/>
                </a:cubicBezTo>
                <a:cubicBezTo>
                  <a:pt x="129" y="218"/>
                  <a:pt x="129" y="219"/>
                  <a:pt x="130" y="219"/>
                </a:cubicBezTo>
                <a:cubicBezTo>
                  <a:pt x="130" y="219"/>
                  <a:pt x="129" y="219"/>
                  <a:pt x="129" y="219"/>
                </a:cubicBezTo>
                <a:cubicBezTo>
                  <a:pt x="129" y="219"/>
                  <a:pt x="128" y="218"/>
                  <a:pt x="128" y="218"/>
                </a:cubicBezTo>
                <a:close/>
                <a:moveTo>
                  <a:pt x="130" y="222"/>
                </a:moveTo>
                <a:cubicBezTo>
                  <a:pt x="130" y="222"/>
                  <a:pt x="130" y="222"/>
                  <a:pt x="130" y="222"/>
                </a:cubicBezTo>
                <a:cubicBezTo>
                  <a:pt x="130" y="223"/>
                  <a:pt x="130" y="223"/>
                  <a:pt x="129" y="224"/>
                </a:cubicBezTo>
                <a:cubicBezTo>
                  <a:pt x="129" y="224"/>
                  <a:pt x="129" y="224"/>
                  <a:pt x="129" y="224"/>
                </a:cubicBezTo>
                <a:cubicBezTo>
                  <a:pt x="129" y="224"/>
                  <a:pt x="128" y="224"/>
                  <a:pt x="128" y="223"/>
                </a:cubicBezTo>
                <a:cubicBezTo>
                  <a:pt x="129" y="223"/>
                  <a:pt x="129" y="223"/>
                  <a:pt x="130" y="222"/>
                </a:cubicBezTo>
                <a:close/>
                <a:moveTo>
                  <a:pt x="162" y="206"/>
                </a:moveTo>
                <a:cubicBezTo>
                  <a:pt x="163" y="205"/>
                  <a:pt x="164" y="204"/>
                  <a:pt x="165" y="203"/>
                </a:cubicBezTo>
                <a:cubicBezTo>
                  <a:pt x="167" y="201"/>
                  <a:pt x="169" y="200"/>
                  <a:pt x="172" y="198"/>
                </a:cubicBezTo>
                <a:cubicBezTo>
                  <a:pt x="172" y="198"/>
                  <a:pt x="171" y="198"/>
                  <a:pt x="171" y="198"/>
                </a:cubicBezTo>
                <a:cubicBezTo>
                  <a:pt x="170" y="199"/>
                  <a:pt x="169" y="200"/>
                  <a:pt x="168" y="202"/>
                </a:cubicBezTo>
                <a:cubicBezTo>
                  <a:pt x="166" y="203"/>
                  <a:pt x="164" y="205"/>
                  <a:pt x="162" y="206"/>
                </a:cubicBezTo>
                <a:close/>
                <a:moveTo>
                  <a:pt x="167" y="210"/>
                </a:moveTo>
                <a:cubicBezTo>
                  <a:pt x="160" y="216"/>
                  <a:pt x="153" y="221"/>
                  <a:pt x="146" y="225"/>
                </a:cubicBezTo>
                <a:cubicBezTo>
                  <a:pt x="149" y="222"/>
                  <a:pt x="152" y="219"/>
                  <a:pt x="156" y="216"/>
                </a:cubicBezTo>
                <a:cubicBezTo>
                  <a:pt x="158" y="214"/>
                  <a:pt x="160" y="213"/>
                  <a:pt x="163" y="212"/>
                </a:cubicBezTo>
                <a:cubicBezTo>
                  <a:pt x="163" y="212"/>
                  <a:pt x="163" y="212"/>
                  <a:pt x="164" y="212"/>
                </a:cubicBezTo>
                <a:cubicBezTo>
                  <a:pt x="165" y="211"/>
                  <a:pt x="166" y="211"/>
                  <a:pt x="167" y="210"/>
                </a:cubicBezTo>
                <a:close/>
                <a:moveTo>
                  <a:pt x="154" y="209"/>
                </a:moveTo>
                <a:cubicBezTo>
                  <a:pt x="155" y="208"/>
                  <a:pt x="156" y="208"/>
                  <a:pt x="157" y="207"/>
                </a:cubicBezTo>
                <a:cubicBezTo>
                  <a:pt x="161" y="203"/>
                  <a:pt x="166" y="199"/>
                  <a:pt x="171" y="195"/>
                </a:cubicBezTo>
                <a:cubicBezTo>
                  <a:pt x="168" y="197"/>
                  <a:pt x="166" y="200"/>
                  <a:pt x="163" y="202"/>
                </a:cubicBezTo>
                <a:cubicBezTo>
                  <a:pt x="160" y="204"/>
                  <a:pt x="157" y="207"/>
                  <a:pt x="154" y="209"/>
                </a:cubicBezTo>
                <a:close/>
                <a:moveTo>
                  <a:pt x="158" y="208"/>
                </a:moveTo>
                <a:cubicBezTo>
                  <a:pt x="157" y="210"/>
                  <a:pt x="156" y="211"/>
                  <a:pt x="155" y="212"/>
                </a:cubicBezTo>
                <a:cubicBezTo>
                  <a:pt x="153" y="214"/>
                  <a:pt x="150" y="216"/>
                  <a:pt x="148" y="218"/>
                </a:cubicBezTo>
                <a:cubicBezTo>
                  <a:pt x="146" y="220"/>
                  <a:pt x="143" y="221"/>
                  <a:pt x="141" y="222"/>
                </a:cubicBezTo>
                <a:cubicBezTo>
                  <a:pt x="146" y="217"/>
                  <a:pt x="152" y="213"/>
                  <a:pt x="158" y="208"/>
                </a:cubicBezTo>
                <a:close/>
                <a:moveTo>
                  <a:pt x="146" y="227"/>
                </a:moveTo>
                <a:cubicBezTo>
                  <a:pt x="146" y="227"/>
                  <a:pt x="146" y="227"/>
                  <a:pt x="146" y="227"/>
                </a:cubicBezTo>
                <a:cubicBezTo>
                  <a:pt x="147" y="227"/>
                  <a:pt x="148" y="227"/>
                  <a:pt x="148" y="228"/>
                </a:cubicBezTo>
                <a:cubicBezTo>
                  <a:pt x="148" y="228"/>
                  <a:pt x="150" y="228"/>
                  <a:pt x="150" y="228"/>
                </a:cubicBezTo>
                <a:cubicBezTo>
                  <a:pt x="150" y="228"/>
                  <a:pt x="150" y="228"/>
                  <a:pt x="150" y="228"/>
                </a:cubicBezTo>
                <a:cubicBezTo>
                  <a:pt x="149" y="228"/>
                  <a:pt x="147" y="228"/>
                  <a:pt x="146" y="228"/>
                </a:cubicBezTo>
                <a:cubicBezTo>
                  <a:pt x="146" y="227"/>
                  <a:pt x="146" y="227"/>
                  <a:pt x="146" y="227"/>
                </a:cubicBezTo>
                <a:close/>
                <a:moveTo>
                  <a:pt x="151" y="231"/>
                </a:moveTo>
                <a:cubicBezTo>
                  <a:pt x="151" y="231"/>
                  <a:pt x="151" y="231"/>
                  <a:pt x="151" y="231"/>
                </a:cubicBezTo>
                <a:cubicBezTo>
                  <a:pt x="151" y="231"/>
                  <a:pt x="150" y="232"/>
                  <a:pt x="150" y="232"/>
                </a:cubicBezTo>
                <a:cubicBezTo>
                  <a:pt x="150" y="232"/>
                  <a:pt x="149" y="232"/>
                  <a:pt x="149" y="232"/>
                </a:cubicBezTo>
                <a:cubicBezTo>
                  <a:pt x="150" y="231"/>
                  <a:pt x="151" y="231"/>
                  <a:pt x="151" y="231"/>
                </a:cubicBezTo>
                <a:close/>
                <a:moveTo>
                  <a:pt x="150" y="228"/>
                </a:moveTo>
                <a:cubicBezTo>
                  <a:pt x="149" y="227"/>
                  <a:pt x="148" y="227"/>
                  <a:pt x="147" y="227"/>
                </a:cubicBezTo>
                <a:cubicBezTo>
                  <a:pt x="157" y="222"/>
                  <a:pt x="165" y="214"/>
                  <a:pt x="174" y="206"/>
                </a:cubicBezTo>
                <a:cubicBezTo>
                  <a:pt x="174" y="207"/>
                  <a:pt x="174" y="207"/>
                  <a:pt x="175" y="207"/>
                </a:cubicBezTo>
                <a:cubicBezTo>
                  <a:pt x="174" y="208"/>
                  <a:pt x="173" y="208"/>
                  <a:pt x="173" y="209"/>
                </a:cubicBezTo>
                <a:cubicBezTo>
                  <a:pt x="165" y="215"/>
                  <a:pt x="158" y="221"/>
                  <a:pt x="150" y="228"/>
                </a:cubicBezTo>
                <a:close/>
                <a:moveTo>
                  <a:pt x="169" y="216"/>
                </a:moveTo>
                <a:cubicBezTo>
                  <a:pt x="169" y="216"/>
                  <a:pt x="169" y="216"/>
                  <a:pt x="169" y="216"/>
                </a:cubicBezTo>
                <a:cubicBezTo>
                  <a:pt x="168" y="216"/>
                  <a:pt x="169" y="217"/>
                  <a:pt x="170" y="217"/>
                </a:cubicBezTo>
                <a:cubicBezTo>
                  <a:pt x="171" y="216"/>
                  <a:pt x="172" y="216"/>
                  <a:pt x="174" y="215"/>
                </a:cubicBezTo>
                <a:cubicBezTo>
                  <a:pt x="168" y="220"/>
                  <a:pt x="162" y="225"/>
                  <a:pt x="155" y="229"/>
                </a:cubicBezTo>
                <a:cubicBezTo>
                  <a:pt x="160" y="224"/>
                  <a:pt x="164" y="220"/>
                  <a:pt x="169" y="216"/>
                </a:cubicBezTo>
                <a:close/>
                <a:moveTo>
                  <a:pt x="183" y="211"/>
                </a:moveTo>
                <a:cubicBezTo>
                  <a:pt x="185" y="210"/>
                  <a:pt x="186" y="209"/>
                  <a:pt x="187" y="209"/>
                </a:cubicBezTo>
                <a:cubicBezTo>
                  <a:pt x="182" y="213"/>
                  <a:pt x="176" y="218"/>
                  <a:pt x="170" y="222"/>
                </a:cubicBezTo>
                <a:cubicBezTo>
                  <a:pt x="174" y="218"/>
                  <a:pt x="179" y="214"/>
                  <a:pt x="183" y="211"/>
                </a:cubicBezTo>
                <a:close/>
                <a:moveTo>
                  <a:pt x="180" y="210"/>
                </a:moveTo>
                <a:cubicBezTo>
                  <a:pt x="179" y="210"/>
                  <a:pt x="179" y="211"/>
                  <a:pt x="178" y="212"/>
                </a:cubicBezTo>
                <a:cubicBezTo>
                  <a:pt x="176" y="213"/>
                  <a:pt x="173" y="214"/>
                  <a:pt x="171" y="215"/>
                </a:cubicBezTo>
                <a:cubicBezTo>
                  <a:pt x="172" y="214"/>
                  <a:pt x="172" y="213"/>
                  <a:pt x="173" y="212"/>
                </a:cubicBezTo>
                <a:cubicBezTo>
                  <a:pt x="178" y="208"/>
                  <a:pt x="183" y="204"/>
                  <a:pt x="188" y="200"/>
                </a:cubicBezTo>
                <a:cubicBezTo>
                  <a:pt x="186" y="203"/>
                  <a:pt x="183" y="206"/>
                  <a:pt x="180" y="210"/>
                </a:cubicBezTo>
                <a:close/>
                <a:moveTo>
                  <a:pt x="183" y="199"/>
                </a:moveTo>
                <a:cubicBezTo>
                  <a:pt x="184" y="198"/>
                  <a:pt x="185" y="197"/>
                  <a:pt x="186" y="196"/>
                </a:cubicBezTo>
                <a:cubicBezTo>
                  <a:pt x="186" y="195"/>
                  <a:pt x="187" y="195"/>
                  <a:pt x="187" y="195"/>
                </a:cubicBezTo>
                <a:cubicBezTo>
                  <a:pt x="188" y="194"/>
                  <a:pt x="189" y="193"/>
                  <a:pt x="190" y="193"/>
                </a:cubicBezTo>
                <a:cubicBezTo>
                  <a:pt x="188" y="195"/>
                  <a:pt x="185" y="197"/>
                  <a:pt x="183" y="199"/>
                </a:cubicBezTo>
                <a:close/>
                <a:moveTo>
                  <a:pt x="195" y="193"/>
                </a:moveTo>
                <a:cubicBezTo>
                  <a:pt x="194" y="194"/>
                  <a:pt x="193" y="195"/>
                  <a:pt x="192" y="195"/>
                </a:cubicBezTo>
                <a:cubicBezTo>
                  <a:pt x="191" y="196"/>
                  <a:pt x="190" y="197"/>
                  <a:pt x="189" y="197"/>
                </a:cubicBezTo>
                <a:cubicBezTo>
                  <a:pt x="191" y="196"/>
                  <a:pt x="193" y="194"/>
                  <a:pt x="195" y="193"/>
                </a:cubicBezTo>
                <a:close/>
                <a:moveTo>
                  <a:pt x="197" y="198"/>
                </a:moveTo>
                <a:cubicBezTo>
                  <a:pt x="196" y="199"/>
                  <a:pt x="196" y="199"/>
                  <a:pt x="195" y="200"/>
                </a:cubicBezTo>
                <a:cubicBezTo>
                  <a:pt x="195" y="200"/>
                  <a:pt x="194" y="201"/>
                  <a:pt x="194" y="201"/>
                </a:cubicBezTo>
                <a:cubicBezTo>
                  <a:pt x="195" y="200"/>
                  <a:pt x="196" y="199"/>
                  <a:pt x="197" y="198"/>
                </a:cubicBezTo>
                <a:close/>
                <a:moveTo>
                  <a:pt x="196" y="192"/>
                </a:moveTo>
                <a:cubicBezTo>
                  <a:pt x="196" y="191"/>
                  <a:pt x="195" y="191"/>
                  <a:pt x="194" y="191"/>
                </a:cubicBezTo>
                <a:cubicBezTo>
                  <a:pt x="194" y="191"/>
                  <a:pt x="194" y="192"/>
                  <a:pt x="193" y="192"/>
                </a:cubicBezTo>
                <a:cubicBezTo>
                  <a:pt x="196" y="189"/>
                  <a:pt x="199" y="187"/>
                  <a:pt x="202" y="184"/>
                </a:cubicBezTo>
                <a:cubicBezTo>
                  <a:pt x="200" y="187"/>
                  <a:pt x="198" y="189"/>
                  <a:pt x="196" y="192"/>
                </a:cubicBezTo>
                <a:close/>
                <a:moveTo>
                  <a:pt x="204" y="185"/>
                </a:moveTo>
                <a:cubicBezTo>
                  <a:pt x="204" y="185"/>
                  <a:pt x="204" y="185"/>
                  <a:pt x="205" y="185"/>
                </a:cubicBezTo>
                <a:cubicBezTo>
                  <a:pt x="203" y="187"/>
                  <a:pt x="201" y="189"/>
                  <a:pt x="199" y="190"/>
                </a:cubicBezTo>
                <a:cubicBezTo>
                  <a:pt x="201" y="188"/>
                  <a:pt x="202" y="187"/>
                  <a:pt x="204" y="185"/>
                </a:cubicBezTo>
                <a:close/>
                <a:moveTo>
                  <a:pt x="200" y="181"/>
                </a:moveTo>
                <a:cubicBezTo>
                  <a:pt x="201" y="180"/>
                  <a:pt x="202" y="178"/>
                  <a:pt x="202" y="177"/>
                </a:cubicBezTo>
                <a:cubicBezTo>
                  <a:pt x="203" y="175"/>
                  <a:pt x="204" y="174"/>
                  <a:pt x="206" y="172"/>
                </a:cubicBezTo>
                <a:cubicBezTo>
                  <a:pt x="207" y="171"/>
                  <a:pt x="209" y="169"/>
                  <a:pt x="210" y="168"/>
                </a:cubicBezTo>
                <a:cubicBezTo>
                  <a:pt x="209" y="170"/>
                  <a:pt x="208" y="173"/>
                  <a:pt x="207" y="175"/>
                </a:cubicBezTo>
                <a:cubicBezTo>
                  <a:pt x="205" y="177"/>
                  <a:pt x="203" y="179"/>
                  <a:pt x="200" y="181"/>
                </a:cubicBezTo>
                <a:close/>
                <a:moveTo>
                  <a:pt x="207" y="181"/>
                </a:moveTo>
                <a:cubicBezTo>
                  <a:pt x="212" y="175"/>
                  <a:pt x="217" y="169"/>
                  <a:pt x="221" y="163"/>
                </a:cubicBezTo>
                <a:cubicBezTo>
                  <a:pt x="221" y="164"/>
                  <a:pt x="221" y="164"/>
                  <a:pt x="221" y="165"/>
                </a:cubicBezTo>
                <a:cubicBezTo>
                  <a:pt x="217" y="170"/>
                  <a:pt x="213" y="174"/>
                  <a:pt x="210" y="179"/>
                </a:cubicBezTo>
                <a:cubicBezTo>
                  <a:pt x="209" y="180"/>
                  <a:pt x="208" y="181"/>
                  <a:pt x="207" y="183"/>
                </a:cubicBezTo>
                <a:cubicBezTo>
                  <a:pt x="206" y="183"/>
                  <a:pt x="206" y="183"/>
                  <a:pt x="206" y="184"/>
                </a:cubicBezTo>
                <a:cubicBezTo>
                  <a:pt x="206" y="183"/>
                  <a:pt x="207" y="182"/>
                  <a:pt x="207" y="181"/>
                </a:cubicBezTo>
                <a:close/>
                <a:moveTo>
                  <a:pt x="218" y="155"/>
                </a:moveTo>
                <a:cubicBezTo>
                  <a:pt x="219" y="153"/>
                  <a:pt x="219" y="151"/>
                  <a:pt x="220" y="149"/>
                </a:cubicBezTo>
                <a:cubicBezTo>
                  <a:pt x="221" y="147"/>
                  <a:pt x="222" y="144"/>
                  <a:pt x="222" y="141"/>
                </a:cubicBezTo>
                <a:cubicBezTo>
                  <a:pt x="222" y="141"/>
                  <a:pt x="223" y="141"/>
                  <a:pt x="223" y="141"/>
                </a:cubicBezTo>
                <a:cubicBezTo>
                  <a:pt x="222" y="145"/>
                  <a:pt x="222" y="149"/>
                  <a:pt x="222" y="154"/>
                </a:cubicBezTo>
                <a:cubicBezTo>
                  <a:pt x="220" y="154"/>
                  <a:pt x="219" y="154"/>
                  <a:pt x="218" y="155"/>
                </a:cubicBezTo>
                <a:close/>
                <a:moveTo>
                  <a:pt x="217" y="149"/>
                </a:moveTo>
                <a:cubicBezTo>
                  <a:pt x="217" y="144"/>
                  <a:pt x="218" y="139"/>
                  <a:pt x="218" y="135"/>
                </a:cubicBezTo>
                <a:cubicBezTo>
                  <a:pt x="220" y="132"/>
                  <a:pt x="221" y="129"/>
                  <a:pt x="223" y="126"/>
                </a:cubicBezTo>
                <a:cubicBezTo>
                  <a:pt x="222" y="134"/>
                  <a:pt x="219" y="142"/>
                  <a:pt x="217" y="149"/>
                </a:cubicBezTo>
                <a:close/>
                <a:moveTo>
                  <a:pt x="223" y="98"/>
                </a:moveTo>
                <a:cubicBezTo>
                  <a:pt x="222" y="97"/>
                  <a:pt x="222" y="96"/>
                  <a:pt x="222" y="95"/>
                </a:cubicBezTo>
                <a:cubicBezTo>
                  <a:pt x="222" y="95"/>
                  <a:pt x="222" y="95"/>
                  <a:pt x="222" y="94"/>
                </a:cubicBezTo>
                <a:cubicBezTo>
                  <a:pt x="223" y="96"/>
                  <a:pt x="223" y="97"/>
                  <a:pt x="224" y="98"/>
                </a:cubicBezTo>
                <a:cubicBezTo>
                  <a:pt x="223" y="98"/>
                  <a:pt x="223" y="98"/>
                  <a:pt x="223" y="98"/>
                </a:cubicBezTo>
                <a:close/>
                <a:moveTo>
                  <a:pt x="221" y="87"/>
                </a:moveTo>
                <a:cubicBezTo>
                  <a:pt x="222" y="87"/>
                  <a:pt x="222" y="87"/>
                  <a:pt x="222" y="87"/>
                </a:cubicBezTo>
                <a:cubicBezTo>
                  <a:pt x="223" y="88"/>
                  <a:pt x="223" y="90"/>
                  <a:pt x="223" y="91"/>
                </a:cubicBezTo>
                <a:cubicBezTo>
                  <a:pt x="223" y="91"/>
                  <a:pt x="223" y="91"/>
                  <a:pt x="223" y="91"/>
                </a:cubicBezTo>
                <a:cubicBezTo>
                  <a:pt x="222" y="90"/>
                  <a:pt x="222" y="89"/>
                  <a:pt x="221" y="87"/>
                </a:cubicBezTo>
                <a:close/>
                <a:moveTo>
                  <a:pt x="226" y="83"/>
                </a:moveTo>
                <a:cubicBezTo>
                  <a:pt x="225" y="83"/>
                  <a:pt x="224" y="84"/>
                  <a:pt x="223" y="84"/>
                </a:cubicBezTo>
                <a:cubicBezTo>
                  <a:pt x="222" y="82"/>
                  <a:pt x="222" y="80"/>
                  <a:pt x="221" y="77"/>
                </a:cubicBezTo>
                <a:cubicBezTo>
                  <a:pt x="222" y="78"/>
                  <a:pt x="222" y="78"/>
                  <a:pt x="223" y="79"/>
                </a:cubicBezTo>
                <a:cubicBezTo>
                  <a:pt x="223" y="79"/>
                  <a:pt x="224" y="79"/>
                  <a:pt x="224" y="78"/>
                </a:cubicBezTo>
                <a:cubicBezTo>
                  <a:pt x="225" y="79"/>
                  <a:pt x="225" y="80"/>
                  <a:pt x="226" y="81"/>
                </a:cubicBezTo>
                <a:cubicBezTo>
                  <a:pt x="226" y="82"/>
                  <a:pt x="226" y="82"/>
                  <a:pt x="226" y="83"/>
                </a:cubicBezTo>
                <a:cubicBezTo>
                  <a:pt x="226" y="83"/>
                  <a:pt x="226" y="83"/>
                  <a:pt x="226" y="83"/>
                </a:cubicBezTo>
                <a:close/>
                <a:moveTo>
                  <a:pt x="224" y="75"/>
                </a:moveTo>
                <a:cubicBezTo>
                  <a:pt x="223" y="74"/>
                  <a:pt x="223" y="74"/>
                  <a:pt x="223" y="73"/>
                </a:cubicBezTo>
                <a:cubicBezTo>
                  <a:pt x="223" y="73"/>
                  <a:pt x="223" y="73"/>
                  <a:pt x="223" y="73"/>
                </a:cubicBezTo>
                <a:cubicBezTo>
                  <a:pt x="224" y="74"/>
                  <a:pt x="224" y="75"/>
                  <a:pt x="224" y="76"/>
                </a:cubicBezTo>
                <a:cubicBezTo>
                  <a:pt x="224" y="75"/>
                  <a:pt x="224" y="75"/>
                  <a:pt x="224" y="75"/>
                </a:cubicBezTo>
                <a:close/>
                <a:moveTo>
                  <a:pt x="224" y="70"/>
                </a:moveTo>
                <a:cubicBezTo>
                  <a:pt x="223" y="69"/>
                  <a:pt x="222" y="67"/>
                  <a:pt x="221" y="65"/>
                </a:cubicBezTo>
                <a:cubicBezTo>
                  <a:pt x="222" y="67"/>
                  <a:pt x="223" y="68"/>
                  <a:pt x="224" y="69"/>
                </a:cubicBezTo>
                <a:cubicBezTo>
                  <a:pt x="224" y="69"/>
                  <a:pt x="223" y="69"/>
                  <a:pt x="224" y="70"/>
                </a:cubicBezTo>
                <a:cubicBezTo>
                  <a:pt x="224" y="70"/>
                  <a:pt x="224" y="70"/>
                  <a:pt x="224" y="70"/>
                </a:cubicBezTo>
                <a:close/>
                <a:moveTo>
                  <a:pt x="222" y="76"/>
                </a:moveTo>
                <a:cubicBezTo>
                  <a:pt x="222" y="76"/>
                  <a:pt x="222" y="76"/>
                  <a:pt x="222" y="76"/>
                </a:cubicBezTo>
                <a:cubicBezTo>
                  <a:pt x="221" y="75"/>
                  <a:pt x="221" y="75"/>
                  <a:pt x="220" y="74"/>
                </a:cubicBezTo>
                <a:cubicBezTo>
                  <a:pt x="220" y="74"/>
                  <a:pt x="220" y="74"/>
                  <a:pt x="220" y="73"/>
                </a:cubicBezTo>
                <a:cubicBezTo>
                  <a:pt x="220" y="74"/>
                  <a:pt x="221" y="74"/>
                  <a:pt x="221" y="75"/>
                </a:cubicBezTo>
                <a:cubicBezTo>
                  <a:pt x="221" y="75"/>
                  <a:pt x="222" y="75"/>
                  <a:pt x="222" y="76"/>
                </a:cubicBezTo>
                <a:close/>
                <a:moveTo>
                  <a:pt x="220" y="81"/>
                </a:moveTo>
                <a:cubicBezTo>
                  <a:pt x="219" y="80"/>
                  <a:pt x="219" y="78"/>
                  <a:pt x="218" y="77"/>
                </a:cubicBezTo>
                <a:cubicBezTo>
                  <a:pt x="217" y="75"/>
                  <a:pt x="217" y="74"/>
                  <a:pt x="216" y="73"/>
                </a:cubicBezTo>
                <a:cubicBezTo>
                  <a:pt x="217" y="73"/>
                  <a:pt x="218" y="74"/>
                  <a:pt x="219" y="75"/>
                </a:cubicBezTo>
                <a:cubicBezTo>
                  <a:pt x="219" y="77"/>
                  <a:pt x="220" y="79"/>
                  <a:pt x="220" y="81"/>
                </a:cubicBezTo>
                <a:close/>
                <a:moveTo>
                  <a:pt x="218" y="67"/>
                </a:moveTo>
                <a:cubicBezTo>
                  <a:pt x="217" y="65"/>
                  <a:pt x="216" y="63"/>
                  <a:pt x="215" y="61"/>
                </a:cubicBezTo>
                <a:cubicBezTo>
                  <a:pt x="217" y="63"/>
                  <a:pt x="218" y="65"/>
                  <a:pt x="219" y="68"/>
                </a:cubicBezTo>
                <a:cubicBezTo>
                  <a:pt x="219" y="67"/>
                  <a:pt x="219" y="67"/>
                  <a:pt x="218" y="67"/>
                </a:cubicBezTo>
                <a:close/>
                <a:moveTo>
                  <a:pt x="216" y="64"/>
                </a:moveTo>
                <a:cubicBezTo>
                  <a:pt x="214" y="62"/>
                  <a:pt x="212" y="59"/>
                  <a:pt x="210" y="56"/>
                </a:cubicBezTo>
                <a:cubicBezTo>
                  <a:pt x="209" y="54"/>
                  <a:pt x="207" y="53"/>
                  <a:pt x="206" y="51"/>
                </a:cubicBezTo>
                <a:cubicBezTo>
                  <a:pt x="208" y="53"/>
                  <a:pt x="211" y="55"/>
                  <a:pt x="213" y="58"/>
                </a:cubicBezTo>
                <a:cubicBezTo>
                  <a:pt x="213" y="58"/>
                  <a:pt x="213" y="58"/>
                  <a:pt x="213" y="58"/>
                </a:cubicBezTo>
                <a:cubicBezTo>
                  <a:pt x="214" y="60"/>
                  <a:pt x="215" y="62"/>
                  <a:pt x="216" y="64"/>
                </a:cubicBezTo>
                <a:close/>
                <a:moveTo>
                  <a:pt x="201" y="44"/>
                </a:moveTo>
                <a:cubicBezTo>
                  <a:pt x="200" y="44"/>
                  <a:pt x="200" y="43"/>
                  <a:pt x="199" y="43"/>
                </a:cubicBezTo>
                <a:cubicBezTo>
                  <a:pt x="202" y="45"/>
                  <a:pt x="205" y="47"/>
                  <a:pt x="208" y="50"/>
                </a:cubicBezTo>
                <a:cubicBezTo>
                  <a:pt x="205" y="48"/>
                  <a:pt x="203" y="46"/>
                  <a:pt x="201" y="44"/>
                </a:cubicBezTo>
                <a:close/>
                <a:moveTo>
                  <a:pt x="201" y="46"/>
                </a:moveTo>
                <a:cubicBezTo>
                  <a:pt x="204" y="50"/>
                  <a:pt x="207" y="55"/>
                  <a:pt x="209" y="58"/>
                </a:cubicBezTo>
                <a:cubicBezTo>
                  <a:pt x="209" y="58"/>
                  <a:pt x="209" y="58"/>
                  <a:pt x="209" y="58"/>
                </a:cubicBezTo>
                <a:cubicBezTo>
                  <a:pt x="205" y="53"/>
                  <a:pt x="201" y="48"/>
                  <a:pt x="197" y="44"/>
                </a:cubicBezTo>
                <a:cubicBezTo>
                  <a:pt x="198" y="45"/>
                  <a:pt x="200" y="45"/>
                  <a:pt x="201" y="46"/>
                </a:cubicBezTo>
                <a:close/>
                <a:moveTo>
                  <a:pt x="189" y="41"/>
                </a:moveTo>
                <a:cubicBezTo>
                  <a:pt x="189" y="41"/>
                  <a:pt x="189" y="41"/>
                  <a:pt x="188" y="41"/>
                </a:cubicBezTo>
                <a:cubicBezTo>
                  <a:pt x="188" y="40"/>
                  <a:pt x="188" y="40"/>
                  <a:pt x="187" y="40"/>
                </a:cubicBezTo>
                <a:cubicBezTo>
                  <a:pt x="187" y="40"/>
                  <a:pt x="187" y="40"/>
                  <a:pt x="186" y="40"/>
                </a:cubicBezTo>
                <a:cubicBezTo>
                  <a:pt x="186" y="40"/>
                  <a:pt x="186" y="40"/>
                  <a:pt x="186" y="40"/>
                </a:cubicBezTo>
                <a:cubicBezTo>
                  <a:pt x="186" y="40"/>
                  <a:pt x="185" y="39"/>
                  <a:pt x="185" y="39"/>
                </a:cubicBezTo>
                <a:cubicBezTo>
                  <a:pt x="186" y="39"/>
                  <a:pt x="188" y="38"/>
                  <a:pt x="189" y="38"/>
                </a:cubicBezTo>
                <a:cubicBezTo>
                  <a:pt x="190" y="39"/>
                  <a:pt x="191" y="40"/>
                  <a:pt x="192" y="41"/>
                </a:cubicBezTo>
                <a:cubicBezTo>
                  <a:pt x="191" y="41"/>
                  <a:pt x="190" y="41"/>
                  <a:pt x="189" y="41"/>
                </a:cubicBezTo>
                <a:close/>
                <a:moveTo>
                  <a:pt x="188" y="44"/>
                </a:moveTo>
                <a:cubicBezTo>
                  <a:pt x="189" y="45"/>
                  <a:pt x="190" y="46"/>
                  <a:pt x="191" y="47"/>
                </a:cubicBezTo>
                <a:cubicBezTo>
                  <a:pt x="190" y="47"/>
                  <a:pt x="189" y="47"/>
                  <a:pt x="188" y="48"/>
                </a:cubicBezTo>
                <a:cubicBezTo>
                  <a:pt x="187" y="47"/>
                  <a:pt x="186" y="46"/>
                  <a:pt x="185" y="46"/>
                </a:cubicBezTo>
                <a:cubicBezTo>
                  <a:pt x="186" y="45"/>
                  <a:pt x="187" y="45"/>
                  <a:pt x="188" y="44"/>
                </a:cubicBezTo>
                <a:close/>
                <a:moveTo>
                  <a:pt x="186" y="48"/>
                </a:moveTo>
                <a:cubicBezTo>
                  <a:pt x="185" y="49"/>
                  <a:pt x="183" y="49"/>
                  <a:pt x="182" y="49"/>
                </a:cubicBezTo>
                <a:cubicBezTo>
                  <a:pt x="182" y="49"/>
                  <a:pt x="181" y="48"/>
                  <a:pt x="181" y="47"/>
                </a:cubicBezTo>
                <a:cubicBezTo>
                  <a:pt x="181" y="47"/>
                  <a:pt x="182" y="47"/>
                  <a:pt x="183" y="46"/>
                </a:cubicBezTo>
                <a:cubicBezTo>
                  <a:pt x="184" y="47"/>
                  <a:pt x="185" y="48"/>
                  <a:pt x="186" y="48"/>
                </a:cubicBezTo>
                <a:close/>
                <a:moveTo>
                  <a:pt x="172" y="43"/>
                </a:moveTo>
                <a:cubicBezTo>
                  <a:pt x="176" y="42"/>
                  <a:pt x="180" y="41"/>
                  <a:pt x="183" y="40"/>
                </a:cubicBezTo>
                <a:cubicBezTo>
                  <a:pt x="183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0" y="41"/>
                  <a:pt x="176" y="42"/>
                  <a:pt x="172" y="43"/>
                </a:cubicBezTo>
                <a:close/>
                <a:moveTo>
                  <a:pt x="159" y="44"/>
                </a:moveTo>
                <a:cubicBezTo>
                  <a:pt x="161" y="43"/>
                  <a:pt x="163" y="41"/>
                  <a:pt x="164" y="40"/>
                </a:cubicBezTo>
                <a:cubicBezTo>
                  <a:pt x="170" y="39"/>
                  <a:pt x="175" y="38"/>
                  <a:pt x="180" y="37"/>
                </a:cubicBezTo>
                <a:cubicBezTo>
                  <a:pt x="173" y="40"/>
                  <a:pt x="166" y="42"/>
                  <a:pt x="159" y="44"/>
                </a:cubicBezTo>
                <a:close/>
                <a:moveTo>
                  <a:pt x="172" y="31"/>
                </a:moveTo>
                <a:cubicBezTo>
                  <a:pt x="171" y="31"/>
                  <a:pt x="171" y="31"/>
                  <a:pt x="170" y="31"/>
                </a:cubicBezTo>
                <a:cubicBezTo>
                  <a:pt x="169" y="31"/>
                  <a:pt x="168" y="31"/>
                  <a:pt x="167" y="30"/>
                </a:cubicBezTo>
                <a:cubicBezTo>
                  <a:pt x="167" y="30"/>
                  <a:pt x="167" y="30"/>
                  <a:pt x="166" y="29"/>
                </a:cubicBezTo>
                <a:cubicBezTo>
                  <a:pt x="166" y="29"/>
                  <a:pt x="165" y="29"/>
                  <a:pt x="164" y="28"/>
                </a:cubicBezTo>
                <a:cubicBezTo>
                  <a:pt x="164" y="28"/>
                  <a:pt x="164" y="28"/>
                  <a:pt x="164" y="28"/>
                </a:cubicBezTo>
                <a:cubicBezTo>
                  <a:pt x="167" y="29"/>
                  <a:pt x="170" y="30"/>
                  <a:pt x="173" y="31"/>
                </a:cubicBezTo>
                <a:cubicBezTo>
                  <a:pt x="173" y="31"/>
                  <a:pt x="173" y="31"/>
                  <a:pt x="172" y="31"/>
                </a:cubicBezTo>
                <a:close/>
                <a:moveTo>
                  <a:pt x="166" y="36"/>
                </a:moveTo>
                <a:cubicBezTo>
                  <a:pt x="166" y="36"/>
                  <a:pt x="167" y="36"/>
                  <a:pt x="167" y="36"/>
                </a:cubicBezTo>
                <a:cubicBezTo>
                  <a:pt x="167" y="36"/>
                  <a:pt x="167" y="36"/>
                  <a:pt x="167" y="36"/>
                </a:cubicBezTo>
                <a:cubicBezTo>
                  <a:pt x="166" y="37"/>
                  <a:pt x="164" y="37"/>
                  <a:pt x="163" y="37"/>
                </a:cubicBezTo>
                <a:cubicBezTo>
                  <a:pt x="164" y="37"/>
                  <a:pt x="165" y="36"/>
                  <a:pt x="166" y="36"/>
                </a:cubicBezTo>
                <a:close/>
                <a:moveTo>
                  <a:pt x="154" y="12"/>
                </a:moveTo>
                <a:cubicBezTo>
                  <a:pt x="154" y="12"/>
                  <a:pt x="154" y="12"/>
                  <a:pt x="154" y="12"/>
                </a:cubicBezTo>
                <a:cubicBezTo>
                  <a:pt x="153" y="11"/>
                  <a:pt x="153" y="11"/>
                  <a:pt x="152" y="11"/>
                </a:cubicBezTo>
                <a:cubicBezTo>
                  <a:pt x="153" y="11"/>
                  <a:pt x="155" y="11"/>
                  <a:pt x="156" y="12"/>
                </a:cubicBezTo>
                <a:cubicBezTo>
                  <a:pt x="157" y="12"/>
                  <a:pt x="159" y="13"/>
                  <a:pt x="160" y="14"/>
                </a:cubicBezTo>
                <a:cubicBezTo>
                  <a:pt x="158" y="13"/>
                  <a:pt x="156" y="13"/>
                  <a:pt x="154" y="12"/>
                </a:cubicBezTo>
                <a:close/>
                <a:moveTo>
                  <a:pt x="154" y="6"/>
                </a:moveTo>
                <a:cubicBezTo>
                  <a:pt x="153" y="6"/>
                  <a:pt x="153" y="6"/>
                  <a:pt x="153" y="7"/>
                </a:cubicBezTo>
                <a:cubicBezTo>
                  <a:pt x="150" y="6"/>
                  <a:pt x="147" y="6"/>
                  <a:pt x="144" y="6"/>
                </a:cubicBezTo>
                <a:cubicBezTo>
                  <a:pt x="144" y="5"/>
                  <a:pt x="143" y="5"/>
                  <a:pt x="142" y="5"/>
                </a:cubicBezTo>
                <a:cubicBezTo>
                  <a:pt x="139" y="5"/>
                  <a:pt x="136" y="4"/>
                  <a:pt x="133" y="3"/>
                </a:cubicBezTo>
                <a:cubicBezTo>
                  <a:pt x="136" y="3"/>
                  <a:pt x="138" y="3"/>
                  <a:pt x="140" y="3"/>
                </a:cubicBezTo>
                <a:cubicBezTo>
                  <a:pt x="147" y="4"/>
                  <a:pt x="154" y="5"/>
                  <a:pt x="161" y="7"/>
                </a:cubicBezTo>
                <a:cubicBezTo>
                  <a:pt x="163" y="8"/>
                  <a:pt x="165" y="9"/>
                  <a:pt x="167" y="10"/>
                </a:cubicBezTo>
                <a:cubicBezTo>
                  <a:pt x="167" y="10"/>
                  <a:pt x="166" y="10"/>
                  <a:pt x="166" y="10"/>
                </a:cubicBezTo>
                <a:cubicBezTo>
                  <a:pt x="165" y="9"/>
                  <a:pt x="165" y="10"/>
                  <a:pt x="165" y="10"/>
                </a:cubicBezTo>
                <a:cubicBezTo>
                  <a:pt x="164" y="9"/>
                  <a:pt x="162" y="9"/>
                  <a:pt x="160" y="8"/>
                </a:cubicBezTo>
                <a:cubicBezTo>
                  <a:pt x="158" y="7"/>
                  <a:pt x="156" y="7"/>
                  <a:pt x="154" y="6"/>
                </a:cubicBezTo>
                <a:close/>
                <a:moveTo>
                  <a:pt x="136" y="26"/>
                </a:moveTo>
                <a:cubicBezTo>
                  <a:pt x="135" y="26"/>
                  <a:pt x="135" y="26"/>
                  <a:pt x="135" y="27"/>
                </a:cubicBezTo>
                <a:cubicBezTo>
                  <a:pt x="134" y="26"/>
                  <a:pt x="133" y="26"/>
                  <a:pt x="132" y="26"/>
                </a:cubicBezTo>
                <a:cubicBezTo>
                  <a:pt x="133" y="26"/>
                  <a:pt x="135" y="26"/>
                  <a:pt x="136" y="26"/>
                </a:cubicBezTo>
                <a:close/>
                <a:moveTo>
                  <a:pt x="135" y="28"/>
                </a:moveTo>
                <a:cubicBezTo>
                  <a:pt x="135" y="29"/>
                  <a:pt x="134" y="29"/>
                  <a:pt x="134" y="29"/>
                </a:cubicBezTo>
                <a:cubicBezTo>
                  <a:pt x="134" y="29"/>
                  <a:pt x="133" y="29"/>
                  <a:pt x="133" y="29"/>
                </a:cubicBezTo>
                <a:cubicBezTo>
                  <a:pt x="134" y="29"/>
                  <a:pt x="134" y="29"/>
                  <a:pt x="135" y="28"/>
                </a:cubicBezTo>
                <a:cubicBezTo>
                  <a:pt x="135" y="28"/>
                  <a:pt x="135" y="28"/>
                  <a:pt x="135" y="28"/>
                </a:cubicBezTo>
                <a:close/>
                <a:moveTo>
                  <a:pt x="120" y="31"/>
                </a:moveTo>
                <a:cubicBezTo>
                  <a:pt x="120" y="31"/>
                  <a:pt x="119" y="31"/>
                  <a:pt x="118" y="31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9" y="31"/>
                  <a:pt x="120" y="31"/>
                  <a:pt x="121" y="31"/>
                </a:cubicBezTo>
                <a:cubicBezTo>
                  <a:pt x="121" y="31"/>
                  <a:pt x="121" y="31"/>
                  <a:pt x="120" y="31"/>
                </a:cubicBezTo>
                <a:close/>
                <a:moveTo>
                  <a:pt x="118" y="29"/>
                </a:moveTo>
                <a:cubicBezTo>
                  <a:pt x="117" y="29"/>
                  <a:pt x="117" y="29"/>
                  <a:pt x="116" y="29"/>
                </a:cubicBezTo>
                <a:cubicBezTo>
                  <a:pt x="117" y="28"/>
                  <a:pt x="119" y="27"/>
                  <a:pt x="120" y="27"/>
                </a:cubicBezTo>
                <a:cubicBezTo>
                  <a:pt x="121" y="27"/>
                  <a:pt x="121" y="26"/>
                  <a:pt x="122" y="26"/>
                </a:cubicBezTo>
                <a:cubicBezTo>
                  <a:pt x="121" y="27"/>
                  <a:pt x="120" y="28"/>
                  <a:pt x="118" y="29"/>
                </a:cubicBezTo>
                <a:close/>
                <a:moveTo>
                  <a:pt x="122" y="24"/>
                </a:moveTo>
                <a:cubicBezTo>
                  <a:pt x="120" y="24"/>
                  <a:pt x="119" y="24"/>
                  <a:pt x="118" y="24"/>
                </a:cubicBezTo>
                <a:cubicBezTo>
                  <a:pt x="118" y="24"/>
                  <a:pt x="118" y="23"/>
                  <a:pt x="119" y="23"/>
                </a:cubicBezTo>
                <a:cubicBezTo>
                  <a:pt x="120" y="24"/>
                  <a:pt x="121" y="24"/>
                  <a:pt x="122" y="24"/>
                </a:cubicBezTo>
                <a:cubicBezTo>
                  <a:pt x="122" y="24"/>
                  <a:pt x="122" y="24"/>
                  <a:pt x="122" y="24"/>
                </a:cubicBezTo>
                <a:close/>
                <a:moveTo>
                  <a:pt x="117" y="16"/>
                </a:moveTo>
                <a:cubicBezTo>
                  <a:pt x="116" y="16"/>
                  <a:pt x="116" y="16"/>
                  <a:pt x="116" y="16"/>
                </a:cubicBezTo>
                <a:cubicBezTo>
                  <a:pt x="117" y="16"/>
                  <a:pt x="117" y="15"/>
                  <a:pt x="116" y="15"/>
                </a:cubicBezTo>
                <a:cubicBezTo>
                  <a:pt x="115" y="15"/>
                  <a:pt x="113" y="15"/>
                  <a:pt x="112" y="16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1" y="15"/>
                  <a:pt x="110" y="15"/>
                  <a:pt x="110" y="15"/>
                </a:cubicBezTo>
                <a:cubicBezTo>
                  <a:pt x="113" y="14"/>
                  <a:pt x="115" y="13"/>
                  <a:pt x="118" y="12"/>
                </a:cubicBezTo>
                <a:cubicBezTo>
                  <a:pt x="119" y="12"/>
                  <a:pt x="119" y="12"/>
                  <a:pt x="119" y="12"/>
                </a:cubicBezTo>
                <a:cubicBezTo>
                  <a:pt x="121" y="12"/>
                  <a:pt x="122" y="12"/>
                  <a:pt x="123" y="13"/>
                </a:cubicBezTo>
                <a:cubicBezTo>
                  <a:pt x="121" y="14"/>
                  <a:pt x="119" y="15"/>
                  <a:pt x="117" y="16"/>
                </a:cubicBezTo>
                <a:close/>
                <a:moveTo>
                  <a:pt x="107" y="24"/>
                </a:moveTo>
                <a:cubicBezTo>
                  <a:pt x="108" y="24"/>
                  <a:pt x="109" y="24"/>
                  <a:pt x="110" y="24"/>
                </a:cubicBezTo>
                <a:cubicBezTo>
                  <a:pt x="109" y="25"/>
                  <a:pt x="108" y="25"/>
                  <a:pt x="107" y="25"/>
                </a:cubicBezTo>
                <a:cubicBezTo>
                  <a:pt x="107" y="25"/>
                  <a:pt x="106" y="25"/>
                  <a:pt x="105" y="25"/>
                </a:cubicBezTo>
                <a:cubicBezTo>
                  <a:pt x="106" y="25"/>
                  <a:pt x="107" y="24"/>
                  <a:pt x="107" y="24"/>
                </a:cubicBezTo>
                <a:close/>
                <a:moveTo>
                  <a:pt x="100" y="22"/>
                </a:moveTo>
                <a:cubicBezTo>
                  <a:pt x="101" y="22"/>
                  <a:pt x="102" y="22"/>
                  <a:pt x="102" y="21"/>
                </a:cubicBezTo>
                <a:cubicBezTo>
                  <a:pt x="104" y="22"/>
                  <a:pt x="105" y="22"/>
                  <a:pt x="106" y="22"/>
                </a:cubicBezTo>
                <a:cubicBezTo>
                  <a:pt x="106" y="22"/>
                  <a:pt x="106" y="22"/>
                  <a:pt x="105" y="22"/>
                </a:cubicBezTo>
                <a:cubicBezTo>
                  <a:pt x="104" y="22"/>
                  <a:pt x="102" y="22"/>
                  <a:pt x="100" y="22"/>
                </a:cubicBezTo>
                <a:close/>
                <a:moveTo>
                  <a:pt x="103" y="8"/>
                </a:moveTo>
                <a:cubicBezTo>
                  <a:pt x="104" y="7"/>
                  <a:pt x="104" y="7"/>
                  <a:pt x="105" y="7"/>
                </a:cubicBezTo>
                <a:cubicBezTo>
                  <a:pt x="106" y="7"/>
                  <a:pt x="106" y="7"/>
                  <a:pt x="106" y="7"/>
                </a:cubicBezTo>
                <a:cubicBezTo>
                  <a:pt x="105" y="7"/>
                  <a:pt x="104" y="7"/>
                  <a:pt x="103" y="8"/>
                </a:cubicBezTo>
                <a:close/>
                <a:moveTo>
                  <a:pt x="104" y="17"/>
                </a:moveTo>
                <a:cubicBezTo>
                  <a:pt x="103" y="17"/>
                  <a:pt x="103" y="17"/>
                  <a:pt x="102" y="17"/>
                </a:cubicBezTo>
                <a:cubicBezTo>
                  <a:pt x="101" y="18"/>
                  <a:pt x="99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9" y="18"/>
                  <a:pt x="101" y="17"/>
                  <a:pt x="102" y="16"/>
                </a:cubicBezTo>
                <a:cubicBezTo>
                  <a:pt x="103" y="16"/>
                  <a:pt x="103" y="17"/>
                  <a:pt x="104" y="17"/>
                </a:cubicBezTo>
                <a:close/>
                <a:moveTo>
                  <a:pt x="100" y="11"/>
                </a:moveTo>
                <a:cubicBezTo>
                  <a:pt x="99" y="12"/>
                  <a:pt x="98" y="12"/>
                  <a:pt x="97" y="12"/>
                </a:cubicBezTo>
                <a:cubicBezTo>
                  <a:pt x="97" y="12"/>
                  <a:pt x="97" y="12"/>
                  <a:pt x="97" y="12"/>
                </a:cubicBezTo>
                <a:cubicBezTo>
                  <a:pt x="97" y="12"/>
                  <a:pt x="98" y="11"/>
                  <a:pt x="98" y="11"/>
                </a:cubicBezTo>
                <a:cubicBezTo>
                  <a:pt x="99" y="11"/>
                  <a:pt x="100" y="11"/>
                  <a:pt x="102" y="11"/>
                </a:cubicBezTo>
                <a:cubicBezTo>
                  <a:pt x="101" y="11"/>
                  <a:pt x="101" y="11"/>
                  <a:pt x="100" y="11"/>
                </a:cubicBezTo>
                <a:close/>
                <a:moveTo>
                  <a:pt x="102" y="24"/>
                </a:moveTo>
                <a:cubicBezTo>
                  <a:pt x="102" y="24"/>
                  <a:pt x="101" y="25"/>
                  <a:pt x="100" y="25"/>
                </a:cubicBezTo>
                <a:cubicBezTo>
                  <a:pt x="97" y="25"/>
                  <a:pt x="95" y="25"/>
                  <a:pt x="93" y="25"/>
                </a:cubicBezTo>
                <a:cubicBezTo>
                  <a:pt x="93" y="24"/>
                  <a:pt x="93" y="24"/>
                  <a:pt x="94" y="24"/>
                </a:cubicBezTo>
                <a:cubicBezTo>
                  <a:pt x="97" y="24"/>
                  <a:pt x="99" y="24"/>
                  <a:pt x="102" y="24"/>
                </a:cubicBezTo>
                <a:close/>
                <a:moveTo>
                  <a:pt x="93" y="10"/>
                </a:moveTo>
                <a:cubicBezTo>
                  <a:pt x="93" y="10"/>
                  <a:pt x="93" y="11"/>
                  <a:pt x="92" y="11"/>
                </a:cubicBezTo>
                <a:cubicBezTo>
                  <a:pt x="91" y="11"/>
                  <a:pt x="89" y="12"/>
                  <a:pt x="88" y="12"/>
                </a:cubicBezTo>
                <a:cubicBezTo>
                  <a:pt x="87" y="13"/>
                  <a:pt x="87" y="13"/>
                  <a:pt x="87" y="13"/>
                </a:cubicBezTo>
                <a:cubicBezTo>
                  <a:pt x="86" y="13"/>
                  <a:pt x="86" y="14"/>
                  <a:pt x="85" y="14"/>
                </a:cubicBezTo>
                <a:cubicBezTo>
                  <a:pt x="87" y="12"/>
                  <a:pt x="90" y="11"/>
                  <a:pt x="93" y="10"/>
                </a:cubicBezTo>
                <a:cubicBezTo>
                  <a:pt x="94" y="9"/>
                  <a:pt x="95" y="9"/>
                  <a:pt x="96" y="9"/>
                </a:cubicBezTo>
                <a:cubicBezTo>
                  <a:pt x="95" y="9"/>
                  <a:pt x="94" y="10"/>
                  <a:pt x="93" y="10"/>
                </a:cubicBezTo>
                <a:close/>
                <a:moveTo>
                  <a:pt x="92" y="8"/>
                </a:moveTo>
                <a:cubicBezTo>
                  <a:pt x="78" y="11"/>
                  <a:pt x="65" y="20"/>
                  <a:pt x="55" y="27"/>
                </a:cubicBezTo>
                <a:cubicBezTo>
                  <a:pt x="50" y="30"/>
                  <a:pt x="46" y="34"/>
                  <a:pt x="42" y="37"/>
                </a:cubicBezTo>
                <a:cubicBezTo>
                  <a:pt x="41" y="37"/>
                  <a:pt x="41" y="37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0" y="38"/>
                  <a:pt x="39" y="38"/>
                  <a:pt x="39" y="39"/>
                </a:cubicBezTo>
                <a:cubicBezTo>
                  <a:pt x="42" y="35"/>
                  <a:pt x="46" y="32"/>
                  <a:pt x="51" y="29"/>
                </a:cubicBezTo>
                <a:cubicBezTo>
                  <a:pt x="57" y="24"/>
                  <a:pt x="65" y="19"/>
                  <a:pt x="72" y="15"/>
                </a:cubicBezTo>
                <a:cubicBezTo>
                  <a:pt x="79" y="12"/>
                  <a:pt x="87" y="9"/>
                  <a:pt x="94" y="7"/>
                </a:cubicBezTo>
                <a:cubicBezTo>
                  <a:pt x="94" y="7"/>
                  <a:pt x="94" y="7"/>
                  <a:pt x="95" y="7"/>
                </a:cubicBezTo>
                <a:cubicBezTo>
                  <a:pt x="94" y="8"/>
                  <a:pt x="93" y="8"/>
                  <a:pt x="92" y="8"/>
                </a:cubicBezTo>
                <a:close/>
                <a:moveTo>
                  <a:pt x="42" y="39"/>
                </a:moveTo>
                <a:cubicBezTo>
                  <a:pt x="42" y="39"/>
                  <a:pt x="42" y="39"/>
                  <a:pt x="42" y="39"/>
                </a:cubicBezTo>
                <a:cubicBezTo>
                  <a:pt x="44" y="38"/>
                  <a:pt x="47" y="37"/>
                  <a:pt x="49" y="36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8"/>
                  <a:pt x="48" y="38"/>
                  <a:pt x="48" y="39"/>
                </a:cubicBezTo>
                <a:cubicBezTo>
                  <a:pt x="47" y="40"/>
                  <a:pt x="46" y="40"/>
                  <a:pt x="45" y="41"/>
                </a:cubicBezTo>
                <a:cubicBezTo>
                  <a:pt x="46" y="40"/>
                  <a:pt x="47" y="39"/>
                  <a:pt x="49" y="38"/>
                </a:cubicBezTo>
                <a:cubicBezTo>
                  <a:pt x="49" y="37"/>
                  <a:pt x="48" y="36"/>
                  <a:pt x="48" y="37"/>
                </a:cubicBezTo>
                <a:cubicBezTo>
                  <a:pt x="46" y="39"/>
                  <a:pt x="44" y="40"/>
                  <a:pt x="42" y="42"/>
                </a:cubicBezTo>
                <a:cubicBezTo>
                  <a:pt x="42" y="42"/>
                  <a:pt x="41" y="42"/>
                  <a:pt x="41" y="42"/>
                </a:cubicBezTo>
                <a:cubicBezTo>
                  <a:pt x="41" y="43"/>
                  <a:pt x="40" y="43"/>
                  <a:pt x="40" y="44"/>
                </a:cubicBezTo>
                <a:cubicBezTo>
                  <a:pt x="40" y="44"/>
                  <a:pt x="40" y="44"/>
                  <a:pt x="39" y="44"/>
                </a:cubicBezTo>
                <a:cubicBezTo>
                  <a:pt x="40" y="43"/>
                  <a:pt x="41" y="41"/>
                  <a:pt x="42" y="39"/>
                </a:cubicBezTo>
                <a:close/>
                <a:moveTo>
                  <a:pt x="41" y="46"/>
                </a:moveTo>
                <a:cubicBezTo>
                  <a:pt x="42" y="46"/>
                  <a:pt x="43" y="45"/>
                  <a:pt x="44" y="44"/>
                </a:cubicBezTo>
                <a:cubicBezTo>
                  <a:pt x="42" y="47"/>
                  <a:pt x="40" y="50"/>
                  <a:pt x="38" y="53"/>
                </a:cubicBezTo>
                <a:cubicBezTo>
                  <a:pt x="38" y="53"/>
                  <a:pt x="37" y="54"/>
                  <a:pt x="37" y="54"/>
                </a:cubicBezTo>
                <a:cubicBezTo>
                  <a:pt x="37" y="54"/>
                  <a:pt x="37" y="54"/>
                  <a:pt x="37" y="54"/>
                </a:cubicBezTo>
                <a:cubicBezTo>
                  <a:pt x="38" y="52"/>
                  <a:pt x="39" y="49"/>
                  <a:pt x="41" y="46"/>
                </a:cubicBezTo>
                <a:close/>
                <a:moveTo>
                  <a:pt x="36" y="50"/>
                </a:moveTo>
                <a:cubicBezTo>
                  <a:pt x="36" y="50"/>
                  <a:pt x="36" y="50"/>
                  <a:pt x="37" y="49"/>
                </a:cubicBezTo>
                <a:cubicBezTo>
                  <a:pt x="37" y="50"/>
                  <a:pt x="37" y="50"/>
                  <a:pt x="37" y="50"/>
                </a:cubicBezTo>
                <a:cubicBezTo>
                  <a:pt x="36" y="52"/>
                  <a:pt x="35" y="54"/>
                  <a:pt x="34" y="57"/>
                </a:cubicBezTo>
                <a:cubicBezTo>
                  <a:pt x="33" y="57"/>
                  <a:pt x="32" y="58"/>
                  <a:pt x="31" y="59"/>
                </a:cubicBezTo>
                <a:cubicBezTo>
                  <a:pt x="33" y="56"/>
                  <a:pt x="34" y="53"/>
                  <a:pt x="36" y="50"/>
                </a:cubicBezTo>
                <a:close/>
                <a:moveTo>
                  <a:pt x="35" y="46"/>
                </a:moveTo>
                <a:cubicBezTo>
                  <a:pt x="36" y="45"/>
                  <a:pt x="37" y="44"/>
                  <a:pt x="38" y="43"/>
                </a:cubicBezTo>
                <a:cubicBezTo>
                  <a:pt x="37" y="44"/>
                  <a:pt x="36" y="45"/>
                  <a:pt x="36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5" y="46"/>
                  <a:pt x="35" y="46"/>
                </a:cubicBezTo>
                <a:close/>
                <a:moveTo>
                  <a:pt x="32" y="55"/>
                </a:moveTo>
                <a:cubicBezTo>
                  <a:pt x="31" y="57"/>
                  <a:pt x="30" y="58"/>
                  <a:pt x="29" y="60"/>
                </a:cubicBezTo>
                <a:cubicBezTo>
                  <a:pt x="28" y="60"/>
                  <a:pt x="28" y="60"/>
                  <a:pt x="28" y="60"/>
                </a:cubicBezTo>
                <a:lnTo>
                  <a:pt x="32" y="55"/>
                </a:lnTo>
                <a:close/>
                <a:moveTo>
                  <a:pt x="28" y="54"/>
                </a:moveTo>
                <a:cubicBezTo>
                  <a:pt x="30" y="51"/>
                  <a:pt x="32" y="49"/>
                  <a:pt x="34" y="47"/>
                </a:cubicBezTo>
                <a:cubicBezTo>
                  <a:pt x="33" y="48"/>
                  <a:pt x="32" y="50"/>
                  <a:pt x="31" y="51"/>
                </a:cubicBezTo>
                <a:cubicBezTo>
                  <a:pt x="30" y="52"/>
                  <a:pt x="29" y="53"/>
                  <a:pt x="28" y="54"/>
                </a:cubicBezTo>
                <a:close/>
                <a:moveTo>
                  <a:pt x="31" y="79"/>
                </a:moveTo>
                <a:cubicBezTo>
                  <a:pt x="30" y="80"/>
                  <a:pt x="29" y="81"/>
                  <a:pt x="28" y="82"/>
                </a:cubicBezTo>
                <a:cubicBezTo>
                  <a:pt x="27" y="82"/>
                  <a:pt x="25" y="83"/>
                  <a:pt x="24" y="84"/>
                </a:cubicBezTo>
                <a:cubicBezTo>
                  <a:pt x="25" y="83"/>
                  <a:pt x="25" y="81"/>
                  <a:pt x="26" y="80"/>
                </a:cubicBezTo>
                <a:cubicBezTo>
                  <a:pt x="28" y="80"/>
                  <a:pt x="29" y="79"/>
                  <a:pt x="31" y="79"/>
                </a:cubicBezTo>
                <a:close/>
                <a:moveTo>
                  <a:pt x="23" y="83"/>
                </a:moveTo>
                <a:cubicBezTo>
                  <a:pt x="22" y="83"/>
                  <a:pt x="22" y="83"/>
                  <a:pt x="22" y="83"/>
                </a:cubicBezTo>
                <a:cubicBezTo>
                  <a:pt x="22" y="82"/>
                  <a:pt x="23" y="81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1"/>
                  <a:pt x="23" y="82"/>
                  <a:pt x="23" y="83"/>
                </a:cubicBezTo>
                <a:close/>
                <a:moveTo>
                  <a:pt x="22" y="98"/>
                </a:moveTo>
                <a:cubicBezTo>
                  <a:pt x="24" y="103"/>
                  <a:pt x="25" y="109"/>
                  <a:pt x="26" y="115"/>
                </a:cubicBezTo>
                <a:cubicBezTo>
                  <a:pt x="26" y="117"/>
                  <a:pt x="26" y="118"/>
                  <a:pt x="27" y="120"/>
                </a:cubicBezTo>
                <a:cubicBezTo>
                  <a:pt x="25" y="114"/>
                  <a:pt x="23" y="108"/>
                  <a:pt x="22" y="102"/>
                </a:cubicBezTo>
                <a:cubicBezTo>
                  <a:pt x="22" y="101"/>
                  <a:pt x="22" y="99"/>
                  <a:pt x="22" y="98"/>
                </a:cubicBezTo>
                <a:close/>
                <a:moveTo>
                  <a:pt x="27" y="139"/>
                </a:moveTo>
                <a:cubicBezTo>
                  <a:pt x="27" y="139"/>
                  <a:pt x="27" y="139"/>
                  <a:pt x="27" y="139"/>
                </a:cubicBezTo>
                <a:cubicBezTo>
                  <a:pt x="26" y="140"/>
                  <a:pt x="27" y="140"/>
                  <a:pt x="27" y="140"/>
                </a:cubicBezTo>
                <a:cubicBezTo>
                  <a:pt x="27" y="141"/>
                  <a:pt x="27" y="141"/>
                  <a:pt x="27" y="141"/>
                </a:cubicBezTo>
                <a:cubicBezTo>
                  <a:pt x="25" y="137"/>
                  <a:pt x="24" y="133"/>
                  <a:pt x="23" y="129"/>
                </a:cubicBezTo>
                <a:cubicBezTo>
                  <a:pt x="23" y="127"/>
                  <a:pt x="23" y="125"/>
                  <a:pt x="23" y="123"/>
                </a:cubicBezTo>
                <a:cubicBezTo>
                  <a:pt x="22" y="121"/>
                  <a:pt x="22" y="118"/>
                  <a:pt x="22" y="115"/>
                </a:cubicBezTo>
                <a:cubicBezTo>
                  <a:pt x="24" y="123"/>
                  <a:pt x="25" y="131"/>
                  <a:pt x="27" y="139"/>
                </a:cubicBezTo>
                <a:close/>
                <a:moveTo>
                  <a:pt x="25" y="156"/>
                </a:moveTo>
                <a:cubicBezTo>
                  <a:pt x="23" y="153"/>
                  <a:pt x="22" y="149"/>
                  <a:pt x="21" y="146"/>
                </a:cubicBezTo>
                <a:cubicBezTo>
                  <a:pt x="21" y="145"/>
                  <a:pt x="20" y="145"/>
                  <a:pt x="20" y="144"/>
                </a:cubicBezTo>
                <a:cubicBezTo>
                  <a:pt x="20" y="144"/>
                  <a:pt x="20" y="144"/>
                  <a:pt x="20" y="144"/>
                </a:cubicBezTo>
                <a:cubicBezTo>
                  <a:pt x="22" y="147"/>
                  <a:pt x="23" y="150"/>
                  <a:pt x="25" y="154"/>
                </a:cubicBezTo>
                <a:cubicBezTo>
                  <a:pt x="25" y="154"/>
                  <a:pt x="25" y="155"/>
                  <a:pt x="25" y="156"/>
                </a:cubicBezTo>
                <a:cubicBezTo>
                  <a:pt x="25" y="156"/>
                  <a:pt x="25" y="156"/>
                  <a:pt x="25" y="156"/>
                </a:cubicBezTo>
                <a:close/>
                <a:moveTo>
                  <a:pt x="29" y="163"/>
                </a:moveTo>
                <a:cubicBezTo>
                  <a:pt x="30" y="164"/>
                  <a:pt x="30" y="165"/>
                  <a:pt x="30" y="167"/>
                </a:cubicBezTo>
                <a:cubicBezTo>
                  <a:pt x="29" y="164"/>
                  <a:pt x="29" y="162"/>
                  <a:pt x="28" y="160"/>
                </a:cubicBezTo>
                <a:cubicBezTo>
                  <a:pt x="28" y="161"/>
                  <a:pt x="29" y="162"/>
                  <a:pt x="29" y="163"/>
                </a:cubicBezTo>
                <a:close/>
                <a:moveTo>
                  <a:pt x="29" y="148"/>
                </a:moveTo>
                <a:cubicBezTo>
                  <a:pt x="29" y="147"/>
                  <a:pt x="29" y="146"/>
                  <a:pt x="29" y="145"/>
                </a:cubicBezTo>
                <a:cubicBezTo>
                  <a:pt x="30" y="143"/>
                  <a:pt x="30" y="142"/>
                  <a:pt x="31" y="140"/>
                </a:cubicBezTo>
                <a:cubicBezTo>
                  <a:pt x="31" y="141"/>
                  <a:pt x="31" y="141"/>
                  <a:pt x="31" y="141"/>
                </a:cubicBezTo>
                <a:cubicBezTo>
                  <a:pt x="31" y="142"/>
                  <a:pt x="31" y="143"/>
                  <a:pt x="32" y="144"/>
                </a:cubicBezTo>
                <a:cubicBezTo>
                  <a:pt x="32" y="147"/>
                  <a:pt x="33" y="151"/>
                  <a:pt x="33" y="155"/>
                </a:cubicBezTo>
                <a:cubicBezTo>
                  <a:pt x="32" y="153"/>
                  <a:pt x="31" y="151"/>
                  <a:pt x="30" y="149"/>
                </a:cubicBezTo>
                <a:cubicBezTo>
                  <a:pt x="30" y="149"/>
                  <a:pt x="30" y="149"/>
                  <a:pt x="30" y="149"/>
                </a:cubicBezTo>
                <a:cubicBezTo>
                  <a:pt x="30" y="149"/>
                  <a:pt x="30" y="148"/>
                  <a:pt x="29" y="148"/>
                </a:cubicBezTo>
                <a:close/>
                <a:moveTo>
                  <a:pt x="35" y="166"/>
                </a:moveTo>
                <a:cubicBezTo>
                  <a:pt x="36" y="168"/>
                  <a:pt x="36" y="169"/>
                  <a:pt x="36" y="171"/>
                </a:cubicBezTo>
                <a:cubicBezTo>
                  <a:pt x="35" y="166"/>
                  <a:pt x="33" y="161"/>
                  <a:pt x="30" y="156"/>
                </a:cubicBezTo>
                <a:cubicBezTo>
                  <a:pt x="30" y="156"/>
                  <a:pt x="30" y="155"/>
                  <a:pt x="30" y="155"/>
                </a:cubicBezTo>
                <a:cubicBezTo>
                  <a:pt x="32" y="159"/>
                  <a:pt x="33" y="162"/>
                  <a:pt x="35" y="166"/>
                </a:cubicBezTo>
                <a:close/>
                <a:moveTo>
                  <a:pt x="38" y="182"/>
                </a:moveTo>
                <a:cubicBezTo>
                  <a:pt x="39" y="183"/>
                  <a:pt x="39" y="185"/>
                  <a:pt x="39" y="186"/>
                </a:cubicBezTo>
                <a:cubicBezTo>
                  <a:pt x="39" y="186"/>
                  <a:pt x="39" y="186"/>
                  <a:pt x="39" y="186"/>
                </a:cubicBezTo>
                <a:cubicBezTo>
                  <a:pt x="38" y="184"/>
                  <a:pt x="37" y="182"/>
                  <a:pt x="35" y="180"/>
                </a:cubicBezTo>
                <a:cubicBezTo>
                  <a:pt x="34" y="178"/>
                  <a:pt x="33" y="175"/>
                  <a:pt x="32" y="173"/>
                </a:cubicBezTo>
                <a:cubicBezTo>
                  <a:pt x="32" y="171"/>
                  <a:pt x="32" y="170"/>
                  <a:pt x="31" y="168"/>
                </a:cubicBezTo>
                <a:cubicBezTo>
                  <a:pt x="34" y="173"/>
                  <a:pt x="36" y="177"/>
                  <a:pt x="38" y="182"/>
                </a:cubicBezTo>
                <a:close/>
                <a:moveTo>
                  <a:pt x="32" y="177"/>
                </a:moveTo>
                <a:cubicBezTo>
                  <a:pt x="32" y="177"/>
                  <a:pt x="32" y="178"/>
                  <a:pt x="32" y="178"/>
                </a:cubicBezTo>
                <a:cubicBezTo>
                  <a:pt x="34" y="182"/>
                  <a:pt x="37" y="186"/>
                  <a:pt x="39" y="190"/>
                </a:cubicBezTo>
                <a:cubicBezTo>
                  <a:pt x="39" y="190"/>
                  <a:pt x="39" y="190"/>
                  <a:pt x="39" y="191"/>
                </a:cubicBezTo>
                <a:cubicBezTo>
                  <a:pt x="36" y="188"/>
                  <a:pt x="34" y="185"/>
                  <a:pt x="32" y="183"/>
                </a:cubicBezTo>
                <a:cubicBezTo>
                  <a:pt x="32" y="182"/>
                  <a:pt x="32" y="182"/>
                  <a:pt x="32" y="182"/>
                </a:cubicBezTo>
                <a:cubicBezTo>
                  <a:pt x="32" y="182"/>
                  <a:pt x="32" y="182"/>
                  <a:pt x="32" y="181"/>
                </a:cubicBezTo>
                <a:cubicBezTo>
                  <a:pt x="32" y="180"/>
                  <a:pt x="32" y="179"/>
                  <a:pt x="32" y="177"/>
                </a:cubicBezTo>
                <a:close/>
                <a:moveTo>
                  <a:pt x="38" y="192"/>
                </a:moveTo>
                <a:cubicBezTo>
                  <a:pt x="38" y="192"/>
                  <a:pt x="38" y="193"/>
                  <a:pt x="38" y="193"/>
                </a:cubicBezTo>
                <a:cubicBezTo>
                  <a:pt x="38" y="192"/>
                  <a:pt x="37" y="192"/>
                  <a:pt x="37" y="192"/>
                </a:cubicBezTo>
                <a:cubicBezTo>
                  <a:pt x="36" y="190"/>
                  <a:pt x="36" y="189"/>
                  <a:pt x="35" y="188"/>
                </a:cubicBezTo>
                <a:cubicBezTo>
                  <a:pt x="36" y="189"/>
                  <a:pt x="37" y="191"/>
                  <a:pt x="38" y="192"/>
                </a:cubicBezTo>
                <a:close/>
                <a:moveTo>
                  <a:pt x="39" y="197"/>
                </a:moveTo>
                <a:cubicBezTo>
                  <a:pt x="39" y="196"/>
                  <a:pt x="39" y="196"/>
                  <a:pt x="38" y="196"/>
                </a:cubicBezTo>
                <a:cubicBezTo>
                  <a:pt x="39" y="196"/>
                  <a:pt x="39" y="196"/>
                  <a:pt x="39" y="196"/>
                </a:cubicBezTo>
                <a:cubicBezTo>
                  <a:pt x="41" y="199"/>
                  <a:pt x="44" y="202"/>
                  <a:pt x="48" y="204"/>
                </a:cubicBezTo>
                <a:cubicBezTo>
                  <a:pt x="48" y="204"/>
                  <a:pt x="49" y="204"/>
                  <a:pt x="49" y="203"/>
                </a:cubicBezTo>
                <a:cubicBezTo>
                  <a:pt x="49" y="204"/>
                  <a:pt x="50" y="205"/>
                  <a:pt x="50" y="205"/>
                </a:cubicBezTo>
                <a:cubicBezTo>
                  <a:pt x="50" y="205"/>
                  <a:pt x="49" y="205"/>
                  <a:pt x="49" y="204"/>
                </a:cubicBezTo>
                <a:cubicBezTo>
                  <a:pt x="48" y="204"/>
                  <a:pt x="48" y="205"/>
                  <a:pt x="48" y="206"/>
                </a:cubicBezTo>
                <a:cubicBezTo>
                  <a:pt x="50" y="207"/>
                  <a:pt x="52" y="208"/>
                  <a:pt x="54" y="209"/>
                </a:cubicBezTo>
                <a:cubicBezTo>
                  <a:pt x="54" y="210"/>
                  <a:pt x="55" y="211"/>
                  <a:pt x="56" y="212"/>
                </a:cubicBezTo>
                <a:cubicBezTo>
                  <a:pt x="54" y="210"/>
                  <a:pt x="51" y="209"/>
                  <a:pt x="49" y="208"/>
                </a:cubicBezTo>
                <a:cubicBezTo>
                  <a:pt x="46" y="205"/>
                  <a:pt x="42" y="201"/>
                  <a:pt x="39" y="197"/>
                </a:cubicBezTo>
                <a:close/>
                <a:moveTo>
                  <a:pt x="51" y="212"/>
                </a:moveTo>
                <a:cubicBezTo>
                  <a:pt x="52" y="214"/>
                  <a:pt x="54" y="216"/>
                  <a:pt x="56" y="218"/>
                </a:cubicBezTo>
                <a:cubicBezTo>
                  <a:pt x="56" y="217"/>
                  <a:pt x="56" y="217"/>
                  <a:pt x="56" y="217"/>
                </a:cubicBezTo>
                <a:cubicBezTo>
                  <a:pt x="55" y="217"/>
                  <a:pt x="54" y="216"/>
                  <a:pt x="52" y="215"/>
                </a:cubicBezTo>
                <a:cubicBezTo>
                  <a:pt x="51" y="214"/>
                  <a:pt x="50" y="212"/>
                  <a:pt x="49" y="210"/>
                </a:cubicBezTo>
                <a:cubicBezTo>
                  <a:pt x="49" y="211"/>
                  <a:pt x="50" y="211"/>
                  <a:pt x="51" y="212"/>
                </a:cubicBezTo>
                <a:close/>
                <a:moveTo>
                  <a:pt x="54" y="220"/>
                </a:moveTo>
                <a:cubicBezTo>
                  <a:pt x="55" y="221"/>
                  <a:pt x="56" y="222"/>
                  <a:pt x="57" y="223"/>
                </a:cubicBezTo>
                <a:cubicBezTo>
                  <a:pt x="56" y="222"/>
                  <a:pt x="55" y="222"/>
                  <a:pt x="54" y="221"/>
                </a:cubicBezTo>
                <a:cubicBezTo>
                  <a:pt x="53" y="220"/>
                  <a:pt x="52" y="220"/>
                  <a:pt x="52" y="219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19"/>
                  <a:pt x="53" y="220"/>
                  <a:pt x="53" y="220"/>
                </a:cubicBezTo>
                <a:cubicBezTo>
                  <a:pt x="54" y="220"/>
                  <a:pt x="54" y="220"/>
                  <a:pt x="54" y="220"/>
                </a:cubicBezTo>
                <a:close/>
                <a:moveTo>
                  <a:pt x="53" y="222"/>
                </a:moveTo>
                <a:cubicBezTo>
                  <a:pt x="53" y="223"/>
                  <a:pt x="54" y="223"/>
                  <a:pt x="54" y="223"/>
                </a:cubicBezTo>
                <a:cubicBezTo>
                  <a:pt x="53" y="223"/>
                  <a:pt x="52" y="222"/>
                  <a:pt x="51" y="221"/>
                </a:cubicBezTo>
                <a:cubicBezTo>
                  <a:pt x="51" y="221"/>
                  <a:pt x="51" y="221"/>
                  <a:pt x="51" y="220"/>
                </a:cubicBezTo>
                <a:cubicBezTo>
                  <a:pt x="51" y="221"/>
                  <a:pt x="52" y="222"/>
                  <a:pt x="53" y="222"/>
                </a:cubicBezTo>
                <a:close/>
                <a:moveTo>
                  <a:pt x="56" y="228"/>
                </a:moveTo>
                <a:cubicBezTo>
                  <a:pt x="57" y="228"/>
                  <a:pt x="57" y="228"/>
                  <a:pt x="57" y="228"/>
                </a:cubicBezTo>
                <a:cubicBezTo>
                  <a:pt x="57" y="228"/>
                  <a:pt x="57" y="228"/>
                  <a:pt x="57" y="228"/>
                </a:cubicBezTo>
                <a:cubicBezTo>
                  <a:pt x="55" y="227"/>
                  <a:pt x="54" y="226"/>
                  <a:pt x="52" y="225"/>
                </a:cubicBezTo>
                <a:cubicBezTo>
                  <a:pt x="54" y="226"/>
                  <a:pt x="55" y="227"/>
                  <a:pt x="56" y="228"/>
                </a:cubicBezTo>
                <a:close/>
                <a:moveTo>
                  <a:pt x="55" y="218"/>
                </a:moveTo>
                <a:cubicBezTo>
                  <a:pt x="55" y="218"/>
                  <a:pt x="55" y="218"/>
                  <a:pt x="55" y="218"/>
                </a:cubicBezTo>
                <a:cubicBezTo>
                  <a:pt x="57" y="219"/>
                  <a:pt x="58" y="220"/>
                  <a:pt x="60" y="221"/>
                </a:cubicBezTo>
                <a:cubicBezTo>
                  <a:pt x="63" y="224"/>
                  <a:pt x="66" y="227"/>
                  <a:pt x="69" y="230"/>
                </a:cubicBezTo>
                <a:cubicBezTo>
                  <a:pt x="69" y="230"/>
                  <a:pt x="68" y="230"/>
                  <a:pt x="67" y="229"/>
                </a:cubicBezTo>
                <a:cubicBezTo>
                  <a:pt x="65" y="228"/>
                  <a:pt x="62" y="226"/>
                  <a:pt x="60" y="225"/>
                </a:cubicBezTo>
                <a:cubicBezTo>
                  <a:pt x="58" y="223"/>
                  <a:pt x="56" y="220"/>
                  <a:pt x="55" y="218"/>
                </a:cubicBezTo>
                <a:close/>
                <a:moveTo>
                  <a:pt x="68" y="227"/>
                </a:moveTo>
                <a:cubicBezTo>
                  <a:pt x="68" y="227"/>
                  <a:pt x="68" y="227"/>
                  <a:pt x="68" y="227"/>
                </a:cubicBezTo>
                <a:cubicBezTo>
                  <a:pt x="67" y="226"/>
                  <a:pt x="66" y="225"/>
                  <a:pt x="65" y="224"/>
                </a:cubicBezTo>
                <a:cubicBezTo>
                  <a:pt x="66" y="225"/>
                  <a:pt x="67" y="226"/>
                  <a:pt x="69" y="226"/>
                </a:cubicBezTo>
                <a:cubicBezTo>
                  <a:pt x="69" y="227"/>
                  <a:pt x="70" y="227"/>
                  <a:pt x="70" y="228"/>
                </a:cubicBezTo>
                <a:cubicBezTo>
                  <a:pt x="69" y="228"/>
                  <a:pt x="69" y="228"/>
                  <a:pt x="68" y="227"/>
                </a:cubicBezTo>
                <a:close/>
                <a:moveTo>
                  <a:pt x="60" y="220"/>
                </a:moveTo>
                <a:cubicBezTo>
                  <a:pt x="59" y="218"/>
                  <a:pt x="57" y="216"/>
                  <a:pt x="55" y="215"/>
                </a:cubicBezTo>
                <a:cubicBezTo>
                  <a:pt x="58" y="216"/>
                  <a:pt x="60" y="218"/>
                  <a:pt x="63" y="219"/>
                </a:cubicBezTo>
                <a:cubicBezTo>
                  <a:pt x="64" y="221"/>
                  <a:pt x="65" y="222"/>
                  <a:pt x="66" y="223"/>
                </a:cubicBezTo>
                <a:cubicBezTo>
                  <a:pt x="64" y="222"/>
                  <a:pt x="62" y="221"/>
                  <a:pt x="60" y="220"/>
                </a:cubicBezTo>
                <a:close/>
                <a:moveTo>
                  <a:pt x="62" y="216"/>
                </a:moveTo>
                <a:cubicBezTo>
                  <a:pt x="66" y="219"/>
                  <a:pt x="71" y="222"/>
                  <a:pt x="75" y="225"/>
                </a:cubicBezTo>
                <a:cubicBezTo>
                  <a:pt x="71" y="222"/>
                  <a:pt x="67" y="220"/>
                  <a:pt x="63" y="218"/>
                </a:cubicBezTo>
                <a:cubicBezTo>
                  <a:pt x="63" y="217"/>
                  <a:pt x="62" y="217"/>
                  <a:pt x="62" y="216"/>
                </a:cubicBezTo>
                <a:close/>
                <a:moveTo>
                  <a:pt x="74" y="221"/>
                </a:moveTo>
                <a:cubicBezTo>
                  <a:pt x="73" y="220"/>
                  <a:pt x="73" y="220"/>
                  <a:pt x="72" y="219"/>
                </a:cubicBezTo>
                <a:cubicBezTo>
                  <a:pt x="75" y="221"/>
                  <a:pt x="77" y="223"/>
                  <a:pt x="80" y="225"/>
                </a:cubicBezTo>
                <a:cubicBezTo>
                  <a:pt x="80" y="225"/>
                  <a:pt x="80" y="225"/>
                  <a:pt x="80" y="225"/>
                </a:cubicBezTo>
                <a:cubicBezTo>
                  <a:pt x="78" y="224"/>
                  <a:pt x="76" y="222"/>
                  <a:pt x="74" y="221"/>
                </a:cubicBezTo>
                <a:close/>
                <a:moveTo>
                  <a:pt x="68" y="215"/>
                </a:moveTo>
                <a:cubicBezTo>
                  <a:pt x="66" y="214"/>
                  <a:pt x="65" y="213"/>
                  <a:pt x="64" y="211"/>
                </a:cubicBezTo>
                <a:cubicBezTo>
                  <a:pt x="65" y="212"/>
                  <a:pt x="67" y="212"/>
                  <a:pt x="68" y="213"/>
                </a:cubicBezTo>
                <a:cubicBezTo>
                  <a:pt x="69" y="213"/>
                  <a:pt x="69" y="214"/>
                  <a:pt x="70" y="214"/>
                </a:cubicBezTo>
                <a:cubicBezTo>
                  <a:pt x="70" y="214"/>
                  <a:pt x="70" y="215"/>
                  <a:pt x="69" y="215"/>
                </a:cubicBezTo>
                <a:cubicBezTo>
                  <a:pt x="69" y="216"/>
                  <a:pt x="70" y="216"/>
                  <a:pt x="71" y="216"/>
                </a:cubicBezTo>
                <a:cubicBezTo>
                  <a:pt x="71" y="215"/>
                  <a:pt x="72" y="215"/>
                  <a:pt x="73" y="215"/>
                </a:cubicBezTo>
                <a:cubicBezTo>
                  <a:pt x="74" y="215"/>
                  <a:pt x="75" y="215"/>
                  <a:pt x="75" y="216"/>
                </a:cubicBezTo>
                <a:cubicBezTo>
                  <a:pt x="77" y="218"/>
                  <a:pt x="78" y="220"/>
                  <a:pt x="79" y="222"/>
                </a:cubicBezTo>
                <a:cubicBezTo>
                  <a:pt x="75" y="220"/>
                  <a:pt x="71" y="217"/>
                  <a:pt x="68" y="215"/>
                </a:cubicBezTo>
                <a:close/>
                <a:moveTo>
                  <a:pt x="76" y="204"/>
                </a:moveTo>
                <a:cubicBezTo>
                  <a:pt x="75" y="203"/>
                  <a:pt x="74" y="202"/>
                  <a:pt x="73" y="202"/>
                </a:cubicBezTo>
                <a:cubicBezTo>
                  <a:pt x="73" y="202"/>
                  <a:pt x="73" y="202"/>
                  <a:pt x="73" y="202"/>
                </a:cubicBezTo>
                <a:cubicBezTo>
                  <a:pt x="74" y="202"/>
                  <a:pt x="75" y="203"/>
                  <a:pt x="76" y="203"/>
                </a:cubicBezTo>
                <a:cubicBezTo>
                  <a:pt x="76" y="203"/>
                  <a:pt x="76" y="204"/>
                  <a:pt x="76" y="204"/>
                </a:cubicBezTo>
                <a:close/>
                <a:moveTo>
                  <a:pt x="74" y="200"/>
                </a:moveTo>
                <a:cubicBezTo>
                  <a:pt x="74" y="200"/>
                  <a:pt x="74" y="200"/>
                  <a:pt x="74" y="200"/>
                </a:cubicBezTo>
                <a:cubicBezTo>
                  <a:pt x="74" y="200"/>
                  <a:pt x="74" y="199"/>
                  <a:pt x="74" y="199"/>
                </a:cubicBezTo>
                <a:cubicBezTo>
                  <a:pt x="75" y="200"/>
                  <a:pt x="76" y="201"/>
                  <a:pt x="77" y="202"/>
                </a:cubicBezTo>
                <a:cubicBezTo>
                  <a:pt x="77" y="202"/>
                  <a:pt x="77" y="202"/>
                  <a:pt x="77" y="202"/>
                </a:cubicBezTo>
                <a:cubicBezTo>
                  <a:pt x="76" y="201"/>
                  <a:pt x="75" y="201"/>
                  <a:pt x="74" y="200"/>
                </a:cubicBezTo>
                <a:close/>
                <a:moveTo>
                  <a:pt x="75" y="199"/>
                </a:moveTo>
                <a:cubicBezTo>
                  <a:pt x="75" y="199"/>
                  <a:pt x="76" y="199"/>
                  <a:pt x="76" y="199"/>
                </a:cubicBezTo>
                <a:cubicBezTo>
                  <a:pt x="76" y="199"/>
                  <a:pt x="77" y="200"/>
                  <a:pt x="78" y="200"/>
                </a:cubicBezTo>
                <a:cubicBezTo>
                  <a:pt x="78" y="200"/>
                  <a:pt x="78" y="201"/>
                  <a:pt x="78" y="201"/>
                </a:cubicBezTo>
                <a:cubicBezTo>
                  <a:pt x="77" y="200"/>
                  <a:pt x="76" y="199"/>
                  <a:pt x="75" y="199"/>
                </a:cubicBezTo>
                <a:close/>
                <a:moveTo>
                  <a:pt x="78" y="208"/>
                </a:moveTo>
                <a:cubicBezTo>
                  <a:pt x="78" y="208"/>
                  <a:pt x="79" y="208"/>
                  <a:pt x="79" y="208"/>
                </a:cubicBezTo>
                <a:cubicBezTo>
                  <a:pt x="79" y="208"/>
                  <a:pt x="78" y="209"/>
                  <a:pt x="78" y="209"/>
                </a:cubicBezTo>
                <a:cubicBezTo>
                  <a:pt x="78" y="209"/>
                  <a:pt x="78" y="208"/>
                  <a:pt x="77" y="208"/>
                </a:cubicBezTo>
                <a:cubicBezTo>
                  <a:pt x="78" y="208"/>
                  <a:pt x="78" y="208"/>
                  <a:pt x="78" y="208"/>
                </a:cubicBezTo>
                <a:close/>
                <a:moveTo>
                  <a:pt x="78" y="206"/>
                </a:moveTo>
                <a:cubicBezTo>
                  <a:pt x="78" y="206"/>
                  <a:pt x="78" y="206"/>
                  <a:pt x="78" y="205"/>
                </a:cubicBezTo>
                <a:cubicBezTo>
                  <a:pt x="78" y="205"/>
                  <a:pt x="78" y="205"/>
                  <a:pt x="79" y="204"/>
                </a:cubicBezTo>
                <a:cubicBezTo>
                  <a:pt x="79" y="204"/>
                  <a:pt x="79" y="204"/>
                  <a:pt x="79" y="204"/>
                </a:cubicBezTo>
                <a:cubicBezTo>
                  <a:pt x="79" y="205"/>
                  <a:pt x="79" y="205"/>
                  <a:pt x="79" y="205"/>
                </a:cubicBezTo>
                <a:cubicBezTo>
                  <a:pt x="79" y="205"/>
                  <a:pt x="78" y="205"/>
                  <a:pt x="78" y="206"/>
                </a:cubicBezTo>
                <a:close/>
                <a:moveTo>
                  <a:pt x="79" y="197"/>
                </a:moveTo>
                <a:cubicBezTo>
                  <a:pt x="79" y="196"/>
                  <a:pt x="80" y="196"/>
                  <a:pt x="80" y="196"/>
                </a:cubicBezTo>
                <a:cubicBezTo>
                  <a:pt x="81" y="196"/>
                  <a:pt x="81" y="196"/>
                  <a:pt x="81" y="196"/>
                </a:cubicBezTo>
                <a:cubicBezTo>
                  <a:pt x="81" y="197"/>
                  <a:pt x="80" y="197"/>
                  <a:pt x="80" y="197"/>
                </a:cubicBezTo>
                <a:lnTo>
                  <a:pt x="79" y="197"/>
                </a:lnTo>
                <a:close/>
                <a:moveTo>
                  <a:pt x="80" y="206"/>
                </a:moveTo>
                <a:cubicBezTo>
                  <a:pt x="81" y="206"/>
                  <a:pt x="81" y="206"/>
                  <a:pt x="81" y="206"/>
                </a:cubicBezTo>
                <a:cubicBezTo>
                  <a:pt x="81" y="207"/>
                  <a:pt x="81" y="207"/>
                  <a:pt x="81" y="207"/>
                </a:cubicBezTo>
                <a:cubicBezTo>
                  <a:pt x="81" y="207"/>
                  <a:pt x="80" y="207"/>
                  <a:pt x="80" y="207"/>
                </a:cubicBezTo>
                <a:cubicBezTo>
                  <a:pt x="80" y="207"/>
                  <a:pt x="80" y="207"/>
                  <a:pt x="80" y="207"/>
                </a:cubicBezTo>
                <a:cubicBezTo>
                  <a:pt x="80" y="207"/>
                  <a:pt x="80" y="206"/>
                  <a:pt x="80" y="206"/>
                </a:cubicBezTo>
                <a:close/>
                <a:moveTo>
                  <a:pt x="80" y="209"/>
                </a:moveTo>
                <a:cubicBezTo>
                  <a:pt x="82" y="210"/>
                  <a:pt x="83" y="211"/>
                  <a:pt x="85" y="212"/>
                </a:cubicBezTo>
                <a:cubicBezTo>
                  <a:pt x="85" y="212"/>
                  <a:pt x="84" y="212"/>
                  <a:pt x="84" y="212"/>
                </a:cubicBezTo>
                <a:cubicBezTo>
                  <a:pt x="83" y="211"/>
                  <a:pt x="81" y="210"/>
                  <a:pt x="80" y="210"/>
                </a:cubicBezTo>
                <a:cubicBezTo>
                  <a:pt x="80" y="209"/>
                  <a:pt x="80" y="209"/>
                  <a:pt x="80" y="209"/>
                </a:cubicBezTo>
                <a:close/>
                <a:moveTo>
                  <a:pt x="82" y="208"/>
                </a:moveTo>
                <a:cubicBezTo>
                  <a:pt x="82" y="208"/>
                  <a:pt x="82" y="208"/>
                  <a:pt x="83" y="208"/>
                </a:cubicBezTo>
                <a:cubicBezTo>
                  <a:pt x="84" y="208"/>
                  <a:pt x="85" y="209"/>
                  <a:pt x="86" y="210"/>
                </a:cubicBezTo>
                <a:cubicBezTo>
                  <a:pt x="86" y="210"/>
                  <a:pt x="86" y="210"/>
                  <a:pt x="85" y="211"/>
                </a:cubicBezTo>
                <a:cubicBezTo>
                  <a:pt x="84" y="210"/>
                  <a:pt x="83" y="209"/>
                  <a:pt x="82" y="208"/>
                </a:cubicBezTo>
                <a:close/>
                <a:moveTo>
                  <a:pt x="85" y="214"/>
                </a:moveTo>
                <a:cubicBezTo>
                  <a:pt x="88" y="216"/>
                  <a:pt x="91" y="217"/>
                  <a:pt x="94" y="219"/>
                </a:cubicBezTo>
                <a:cubicBezTo>
                  <a:pt x="93" y="218"/>
                  <a:pt x="91" y="218"/>
                  <a:pt x="89" y="217"/>
                </a:cubicBezTo>
                <a:cubicBezTo>
                  <a:pt x="88" y="216"/>
                  <a:pt x="86" y="215"/>
                  <a:pt x="85" y="214"/>
                </a:cubicBezTo>
                <a:cubicBezTo>
                  <a:pt x="85" y="214"/>
                  <a:pt x="85" y="214"/>
                  <a:pt x="85" y="214"/>
                </a:cubicBezTo>
                <a:close/>
                <a:moveTo>
                  <a:pt x="95" y="221"/>
                </a:moveTo>
                <a:cubicBezTo>
                  <a:pt x="95" y="221"/>
                  <a:pt x="95" y="221"/>
                  <a:pt x="95" y="221"/>
                </a:cubicBezTo>
                <a:cubicBezTo>
                  <a:pt x="95" y="221"/>
                  <a:pt x="94" y="221"/>
                  <a:pt x="94" y="221"/>
                </a:cubicBezTo>
                <a:cubicBezTo>
                  <a:pt x="94" y="221"/>
                  <a:pt x="93" y="220"/>
                  <a:pt x="93" y="220"/>
                </a:cubicBezTo>
                <a:cubicBezTo>
                  <a:pt x="94" y="220"/>
                  <a:pt x="94" y="220"/>
                  <a:pt x="95" y="221"/>
                </a:cubicBezTo>
                <a:close/>
                <a:moveTo>
                  <a:pt x="93" y="216"/>
                </a:moveTo>
                <a:cubicBezTo>
                  <a:pt x="94" y="215"/>
                  <a:pt x="94" y="215"/>
                  <a:pt x="94" y="215"/>
                </a:cubicBezTo>
                <a:cubicBezTo>
                  <a:pt x="95" y="216"/>
                  <a:pt x="96" y="216"/>
                  <a:pt x="97" y="217"/>
                </a:cubicBezTo>
                <a:cubicBezTo>
                  <a:pt x="96" y="217"/>
                  <a:pt x="97" y="218"/>
                  <a:pt x="97" y="218"/>
                </a:cubicBezTo>
                <a:cubicBezTo>
                  <a:pt x="97" y="218"/>
                  <a:pt x="97" y="218"/>
                  <a:pt x="97" y="218"/>
                </a:cubicBezTo>
                <a:cubicBezTo>
                  <a:pt x="96" y="217"/>
                  <a:pt x="95" y="216"/>
                  <a:pt x="93" y="216"/>
                </a:cubicBezTo>
                <a:close/>
                <a:moveTo>
                  <a:pt x="98" y="222"/>
                </a:moveTo>
                <a:cubicBezTo>
                  <a:pt x="99" y="222"/>
                  <a:pt x="99" y="222"/>
                  <a:pt x="100" y="222"/>
                </a:cubicBezTo>
                <a:cubicBezTo>
                  <a:pt x="100" y="222"/>
                  <a:pt x="100" y="222"/>
                  <a:pt x="99" y="223"/>
                </a:cubicBezTo>
                <a:cubicBezTo>
                  <a:pt x="99" y="223"/>
                  <a:pt x="99" y="223"/>
                  <a:pt x="99" y="223"/>
                </a:cubicBezTo>
                <a:cubicBezTo>
                  <a:pt x="99" y="223"/>
                  <a:pt x="98" y="223"/>
                  <a:pt x="97" y="222"/>
                </a:cubicBezTo>
                <a:cubicBezTo>
                  <a:pt x="97" y="222"/>
                  <a:pt x="98" y="222"/>
                  <a:pt x="98" y="222"/>
                </a:cubicBezTo>
                <a:close/>
                <a:moveTo>
                  <a:pt x="106" y="235"/>
                </a:moveTo>
                <a:cubicBezTo>
                  <a:pt x="106" y="236"/>
                  <a:pt x="106" y="236"/>
                  <a:pt x="107" y="236"/>
                </a:cubicBezTo>
                <a:cubicBezTo>
                  <a:pt x="108" y="236"/>
                  <a:pt x="109" y="237"/>
                  <a:pt x="110" y="237"/>
                </a:cubicBezTo>
                <a:cubicBezTo>
                  <a:pt x="111" y="238"/>
                  <a:pt x="111" y="238"/>
                  <a:pt x="111" y="238"/>
                </a:cubicBezTo>
                <a:cubicBezTo>
                  <a:pt x="109" y="238"/>
                  <a:pt x="107" y="237"/>
                  <a:pt x="106" y="235"/>
                </a:cubicBezTo>
                <a:close/>
                <a:moveTo>
                  <a:pt x="110" y="234"/>
                </a:moveTo>
                <a:cubicBezTo>
                  <a:pt x="111" y="234"/>
                  <a:pt x="111" y="234"/>
                  <a:pt x="112" y="234"/>
                </a:cubicBezTo>
                <a:cubicBezTo>
                  <a:pt x="113" y="235"/>
                  <a:pt x="113" y="235"/>
                  <a:pt x="114" y="235"/>
                </a:cubicBezTo>
                <a:cubicBezTo>
                  <a:pt x="114" y="236"/>
                  <a:pt x="114" y="236"/>
                  <a:pt x="113" y="236"/>
                </a:cubicBezTo>
                <a:cubicBezTo>
                  <a:pt x="112" y="235"/>
                  <a:pt x="111" y="235"/>
                  <a:pt x="110" y="234"/>
                </a:cubicBezTo>
                <a:close/>
                <a:moveTo>
                  <a:pt x="114" y="231"/>
                </a:moveTo>
                <a:cubicBezTo>
                  <a:pt x="113" y="231"/>
                  <a:pt x="113" y="230"/>
                  <a:pt x="113" y="230"/>
                </a:cubicBezTo>
                <a:cubicBezTo>
                  <a:pt x="113" y="230"/>
                  <a:pt x="114" y="230"/>
                  <a:pt x="114" y="230"/>
                </a:cubicBezTo>
                <a:cubicBezTo>
                  <a:pt x="115" y="231"/>
                  <a:pt x="115" y="231"/>
                  <a:pt x="116" y="231"/>
                </a:cubicBezTo>
                <a:cubicBezTo>
                  <a:pt x="115" y="232"/>
                  <a:pt x="115" y="232"/>
                  <a:pt x="115" y="232"/>
                </a:cubicBezTo>
                <a:cubicBezTo>
                  <a:pt x="115" y="231"/>
                  <a:pt x="114" y="231"/>
                  <a:pt x="114" y="231"/>
                </a:cubicBezTo>
                <a:close/>
                <a:moveTo>
                  <a:pt x="113" y="227"/>
                </a:moveTo>
                <a:cubicBezTo>
                  <a:pt x="113" y="227"/>
                  <a:pt x="113" y="227"/>
                  <a:pt x="114" y="227"/>
                </a:cubicBezTo>
                <a:cubicBezTo>
                  <a:pt x="115" y="228"/>
                  <a:pt x="116" y="228"/>
                  <a:pt x="117" y="228"/>
                </a:cubicBezTo>
                <a:cubicBezTo>
                  <a:pt x="117" y="229"/>
                  <a:pt x="117" y="230"/>
                  <a:pt x="118" y="229"/>
                </a:cubicBezTo>
                <a:cubicBezTo>
                  <a:pt x="118" y="229"/>
                  <a:pt x="118" y="229"/>
                  <a:pt x="118" y="229"/>
                </a:cubicBezTo>
                <a:cubicBezTo>
                  <a:pt x="118" y="229"/>
                  <a:pt x="119" y="229"/>
                  <a:pt x="119" y="230"/>
                </a:cubicBezTo>
                <a:cubicBezTo>
                  <a:pt x="119" y="230"/>
                  <a:pt x="119" y="230"/>
                  <a:pt x="119" y="230"/>
                </a:cubicBezTo>
                <a:cubicBezTo>
                  <a:pt x="118" y="230"/>
                  <a:pt x="117" y="230"/>
                  <a:pt x="117" y="230"/>
                </a:cubicBezTo>
                <a:cubicBezTo>
                  <a:pt x="115" y="229"/>
                  <a:pt x="114" y="228"/>
                  <a:pt x="113" y="227"/>
                </a:cubicBezTo>
                <a:close/>
                <a:moveTo>
                  <a:pt x="118" y="224"/>
                </a:moveTo>
                <a:cubicBezTo>
                  <a:pt x="119" y="224"/>
                  <a:pt x="120" y="223"/>
                  <a:pt x="121" y="222"/>
                </a:cubicBezTo>
                <a:cubicBezTo>
                  <a:pt x="121" y="222"/>
                  <a:pt x="121" y="222"/>
                  <a:pt x="121" y="222"/>
                </a:cubicBezTo>
                <a:cubicBezTo>
                  <a:pt x="121" y="223"/>
                  <a:pt x="120" y="224"/>
                  <a:pt x="119" y="225"/>
                </a:cubicBezTo>
                <a:cubicBezTo>
                  <a:pt x="119" y="225"/>
                  <a:pt x="118" y="225"/>
                  <a:pt x="118" y="224"/>
                </a:cubicBezTo>
                <a:close/>
                <a:moveTo>
                  <a:pt x="121" y="232"/>
                </a:moveTo>
                <a:cubicBezTo>
                  <a:pt x="121" y="232"/>
                  <a:pt x="121" y="232"/>
                  <a:pt x="122" y="232"/>
                </a:cubicBezTo>
                <a:cubicBezTo>
                  <a:pt x="123" y="232"/>
                  <a:pt x="124" y="233"/>
                  <a:pt x="124" y="234"/>
                </a:cubicBezTo>
                <a:cubicBezTo>
                  <a:pt x="125" y="234"/>
                  <a:pt x="126" y="233"/>
                  <a:pt x="125" y="232"/>
                </a:cubicBezTo>
                <a:cubicBezTo>
                  <a:pt x="125" y="232"/>
                  <a:pt x="124" y="232"/>
                  <a:pt x="124" y="231"/>
                </a:cubicBezTo>
                <a:cubicBezTo>
                  <a:pt x="126" y="231"/>
                  <a:pt x="129" y="230"/>
                  <a:pt x="131" y="230"/>
                </a:cubicBezTo>
                <a:cubicBezTo>
                  <a:pt x="131" y="230"/>
                  <a:pt x="131" y="230"/>
                  <a:pt x="131" y="230"/>
                </a:cubicBezTo>
                <a:cubicBezTo>
                  <a:pt x="130" y="231"/>
                  <a:pt x="130" y="232"/>
                  <a:pt x="129" y="233"/>
                </a:cubicBezTo>
                <a:cubicBezTo>
                  <a:pt x="128" y="233"/>
                  <a:pt x="128" y="233"/>
                  <a:pt x="128" y="234"/>
                </a:cubicBezTo>
                <a:cubicBezTo>
                  <a:pt x="126" y="234"/>
                  <a:pt x="124" y="234"/>
                  <a:pt x="122" y="234"/>
                </a:cubicBezTo>
                <a:cubicBezTo>
                  <a:pt x="121" y="233"/>
                  <a:pt x="121" y="233"/>
                  <a:pt x="120" y="232"/>
                </a:cubicBezTo>
                <a:cubicBezTo>
                  <a:pt x="120" y="232"/>
                  <a:pt x="120" y="232"/>
                  <a:pt x="121" y="232"/>
                </a:cubicBezTo>
                <a:close/>
                <a:moveTo>
                  <a:pt x="132" y="235"/>
                </a:moveTo>
                <a:cubicBezTo>
                  <a:pt x="130" y="235"/>
                  <a:pt x="128" y="236"/>
                  <a:pt x="126" y="236"/>
                </a:cubicBezTo>
                <a:cubicBezTo>
                  <a:pt x="125" y="236"/>
                  <a:pt x="124" y="235"/>
                  <a:pt x="123" y="235"/>
                </a:cubicBezTo>
                <a:cubicBezTo>
                  <a:pt x="126" y="235"/>
                  <a:pt x="129" y="235"/>
                  <a:pt x="132" y="235"/>
                </a:cubicBezTo>
                <a:close/>
                <a:moveTo>
                  <a:pt x="137" y="235"/>
                </a:moveTo>
                <a:cubicBezTo>
                  <a:pt x="137" y="235"/>
                  <a:pt x="136" y="235"/>
                  <a:pt x="136" y="236"/>
                </a:cubicBezTo>
                <a:cubicBezTo>
                  <a:pt x="135" y="236"/>
                  <a:pt x="134" y="236"/>
                  <a:pt x="133" y="236"/>
                </a:cubicBezTo>
                <a:cubicBezTo>
                  <a:pt x="132" y="236"/>
                  <a:pt x="131" y="236"/>
                  <a:pt x="130" y="237"/>
                </a:cubicBezTo>
                <a:cubicBezTo>
                  <a:pt x="132" y="236"/>
                  <a:pt x="134" y="236"/>
                  <a:pt x="137" y="235"/>
                </a:cubicBezTo>
                <a:close/>
                <a:moveTo>
                  <a:pt x="130" y="234"/>
                </a:moveTo>
                <a:cubicBezTo>
                  <a:pt x="132" y="233"/>
                  <a:pt x="134" y="232"/>
                  <a:pt x="135" y="231"/>
                </a:cubicBezTo>
                <a:cubicBezTo>
                  <a:pt x="135" y="231"/>
                  <a:pt x="136" y="232"/>
                  <a:pt x="137" y="232"/>
                </a:cubicBezTo>
                <a:cubicBezTo>
                  <a:pt x="138" y="231"/>
                  <a:pt x="139" y="231"/>
                  <a:pt x="140" y="230"/>
                </a:cubicBezTo>
                <a:cubicBezTo>
                  <a:pt x="139" y="231"/>
                  <a:pt x="139" y="232"/>
                  <a:pt x="138" y="233"/>
                </a:cubicBezTo>
                <a:cubicBezTo>
                  <a:pt x="135" y="233"/>
                  <a:pt x="133" y="234"/>
                  <a:pt x="130" y="234"/>
                </a:cubicBezTo>
                <a:close/>
                <a:moveTo>
                  <a:pt x="139" y="226"/>
                </a:moveTo>
                <a:cubicBezTo>
                  <a:pt x="139" y="226"/>
                  <a:pt x="139" y="227"/>
                  <a:pt x="139" y="227"/>
                </a:cubicBezTo>
                <a:cubicBezTo>
                  <a:pt x="138" y="227"/>
                  <a:pt x="137" y="227"/>
                  <a:pt x="136" y="227"/>
                </a:cubicBezTo>
                <a:cubicBezTo>
                  <a:pt x="137" y="227"/>
                  <a:pt x="137" y="227"/>
                  <a:pt x="137" y="227"/>
                </a:cubicBezTo>
                <a:cubicBezTo>
                  <a:pt x="139" y="226"/>
                  <a:pt x="140" y="225"/>
                  <a:pt x="142" y="224"/>
                </a:cubicBezTo>
                <a:cubicBezTo>
                  <a:pt x="141" y="225"/>
                  <a:pt x="140" y="225"/>
                  <a:pt x="139" y="226"/>
                </a:cubicBezTo>
                <a:close/>
                <a:moveTo>
                  <a:pt x="143" y="229"/>
                </a:moveTo>
                <a:cubicBezTo>
                  <a:pt x="145" y="229"/>
                  <a:pt x="146" y="229"/>
                  <a:pt x="147" y="229"/>
                </a:cubicBezTo>
                <a:cubicBezTo>
                  <a:pt x="148" y="229"/>
                  <a:pt x="149" y="229"/>
                  <a:pt x="149" y="229"/>
                </a:cubicBezTo>
                <a:cubicBezTo>
                  <a:pt x="149" y="229"/>
                  <a:pt x="148" y="230"/>
                  <a:pt x="148" y="230"/>
                </a:cubicBezTo>
                <a:cubicBezTo>
                  <a:pt x="147" y="231"/>
                  <a:pt x="145" y="232"/>
                  <a:pt x="144" y="232"/>
                </a:cubicBezTo>
                <a:cubicBezTo>
                  <a:pt x="143" y="233"/>
                  <a:pt x="141" y="233"/>
                  <a:pt x="140" y="233"/>
                </a:cubicBezTo>
                <a:cubicBezTo>
                  <a:pt x="141" y="232"/>
                  <a:pt x="142" y="230"/>
                  <a:pt x="143" y="229"/>
                </a:cubicBezTo>
                <a:close/>
                <a:moveTo>
                  <a:pt x="145" y="236"/>
                </a:moveTo>
                <a:cubicBezTo>
                  <a:pt x="149" y="235"/>
                  <a:pt x="153" y="234"/>
                  <a:pt x="158" y="234"/>
                </a:cubicBezTo>
                <a:cubicBezTo>
                  <a:pt x="157" y="234"/>
                  <a:pt x="157" y="234"/>
                  <a:pt x="157" y="235"/>
                </a:cubicBezTo>
                <a:cubicBezTo>
                  <a:pt x="152" y="235"/>
                  <a:pt x="148" y="236"/>
                  <a:pt x="144" y="236"/>
                </a:cubicBezTo>
                <a:cubicBezTo>
                  <a:pt x="144" y="236"/>
                  <a:pt x="145" y="236"/>
                  <a:pt x="145" y="236"/>
                </a:cubicBezTo>
                <a:close/>
                <a:moveTo>
                  <a:pt x="157" y="231"/>
                </a:moveTo>
                <a:cubicBezTo>
                  <a:pt x="158" y="231"/>
                  <a:pt x="160" y="230"/>
                  <a:pt x="161" y="229"/>
                </a:cubicBezTo>
                <a:cubicBezTo>
                  <a:pt x="160" y="230"/>
                  <a:pt x="160" y="230"/>
                  <a:pt x="159" y="231"/>
                </a:cubicBezTo>
                <a:cubicBezTo>
                  <a:pt x="159" y="231"/>
                  <a:pt x="158" y="231"/>
                  <a:pt x="157" y="231"/>
                </a:cubicBezTo>
                <a:close/>
                <a:moveTo>
                  <a:pt x="159" y="229"/>
                </a:moveTo>
                <a:cubicBezTo>
                  <a:pt x="161" y="227"/>
                  <a:pt x="164" y="225"/>
                  <a:pt x="166" y="223"/>
                </a:cubicBezTo>
                <a:cubicBezTo>
                  <a:pt x="166" y="224"/>
                  <a:pt x="165" y="225"/>
                  <a:pt x="164" y="226"/>
                </a:cubicBezTo>
                <a:cubicBezTo>
                  <a:pt x="162" y="227"/>
                  <a:pt x="161" y="228"/>
                  <a:pt x="159" y="229"/>
                </a:cubicBezTo>
                <a:close/>
                <a:moveTo>
                  <a:pt x="165" y="227"/>
                </a:moveTo>
                <a:cubicBezTo>
                  <a:pt x="174" y="222"/>
                  <a:pt x="182" y="215"/>
                  <a:pt x="190" y="208"/>
                </a:cubicBezTo>
                <a:cubicBezTo>
                  <a:pt x="190" y="209"/>
                  <a:pt x="189" y="210"/>
                  <a:pt x="189" y="210"/>
                </a:cubicBezTo>
                <a:cubicBezTo>
                  <a:pt x="189" y="210"/>
                  <a:pt x="189" y="210"/>
                  <a:pt x="189" y="210"/>
                </a:cubicBezTo>
                <a:cubicBezTo>
                  <a:pt x="180" y="217"/>
                  <a:pt x="172" y="224"/>
                  <a:pt x="163" y="231"/>
                </a:cubicBezTo>
                <a:cubicBezTo>
                  <a:pt x="163" y="231"/>
                  <a:pt x="162" y="231"/>
                  <a:pt x="162" y="231"/>
                </a:cubicBezTo>
                <a:cubicBezTo>
                  <a:pt x="163" y="229"/>
                  <a:pt x="164" y="228"/>
                  <a:pt x="165" y="227"/>
                </a:cubicBezTo>
                <a:close/>
                <a:moveTo>
                  <a:pt x="177" y="222"/>
                </a:moveTo>
                <a:cubicBezTo>
                  <a:pt x="175" y="224"/>
                  <a:pt x="172" y="226"/>
                  <a:pt x="170" y="229"/>
                </a:cubicBezTo>
                <a:cubicBezTo>
                  <a:pt x="169" y="229"/>
                  <a:pt x="168" y="230"/>
                  <a:pt x="168" y="230"/>
                </a:cubicBezTo>
                <a:cubicBezTo>
                  <a:pt x="167" y="230"/>
                  <a:pt x="167" y="230"/>
                  <a:pt x="167" y="230"/>
                </a:cubicBezTo>
                <a:cubicBezTo>
                  <a:pt x="170" y="227"/>
                  <a:pt x="174" y="224"/>
                  <a:pt x="177" y="222"/>
                </a:cubicBezTo>
                <a:close/>
                <a:moveTo>
                  <a:pt x="185" y="218"/>
                </a:moveTo>
                <a:cubicBezTo>
                  <a:pt x="184" y="218"/>
                  <a:pt x="183" y="219"/>
                  <a:pt x="183" y="220"/>
                </a:cubicBezTo>
                <a:cubicBezTo>
                  <a:pt x="181" y="221"/>
                  <a:pt x="179" y="223"/>
                  <a:pt x="177" y="225"/>
                </a:cubicBezTo>
                <a:cubicBezTo>
                  <a:pt x="176" y="225"/>
                  <a:pt x="176" y="226"/>
                  <a:pt x="175" y="226"/>
                </a:cubicBezTo>
                <a:cubicBezTo>
                  <a:pt x="178" y="223"/>
                  <a:pt x="181" y="220"/>
                  <a:pt x="185" y="218"/>
                </a:cubicBezTo>
                <a:close/>
                <a:moveTo>
                  <a:pt x="184" y="216"/>
                </a:moveTo>
                <a:cubicBezTo>
                  <a:pt x="186" y="215"/>
                  <a:pt x="188" y="213"/>
                  <a:pt x="190" y="212"/>
                </a:cubicBezTo>
                <a:cubicBezTo>
                  <a:pt x="190" y="212"/>
                  <a:pt x="190" y="212"/>
                  <a:pt x="190" y="212"/>
                </a:cubicBezTo>
                <a:cubicBezTo>
                  <a:pt x="191" y="211"/>
                  <a:pt x="191" y="211"/>
                  <a:pt x="192" y="210"/>
                </a:cubicBezTo>
                <a:cubicBezTo>
                  <a:pt x="192" y="211"/>
                  <a:pt x="192" y="211"/>
                  <a:pt x="191" y="211"/>
                </a:cubicBezTo>
                <a:cubicBezTo>
                  <a:pt x="189" y="213"/>
                  <a:pt x="186" y="215"/>
                  <a:pt x="184" y="216"/>
                </a:cubicBezTo>
                <a:close/>
                <a:moveTo>
                  <a:pt x="192" y="212"/>
                </a:moveTo>
                <a:cubicBezTo>
                  <a:pt x="193" y="212"/>
                  <a:pt x="193" y="212"/>
                  <a:pt x="194" y="212"/>
                </a:cubicBezTo>
                <a:cubicBezTo>
                  <a:pt x="193" y="212"/>
                  <a:pt x="193" y="213"/>
                  <a:pt x="192" y="214"/>
                </a:cubicBezTo>
                <a:cubicBezTo>
                  <a:pt x="191" y="215"/>
                  <a:pt x="189" y="217"/>
                  <a:pt x="187" y="218"/>
                </a:cubicBezTo>
                <a:cubicBezTo>
                  <a:pt x="189" y="216"/>
                  <a:pt x="191" y="214"/>
                  <a:pt x="192" y="212"/>
                </a:cubicBezTo>
                <a:close/>
                <a:moveTo>
                  <a:pt x="193" y="207"/>
                </a:moveTo>
                <a:cubicBezTo>
                  <a:pt x="194" y="206"/>
                  <a:pt x="194" y="205"/>
                  <a:pt x="195" y="204"/>
                </a:cubicBezTo>
                <a:cubicBezTo>
                  <a:pt x="197" y="202"/>
                  <a:pt x="199" y="201"/>
                  <a:pt x="201" y="199"/>
                </a:cubicBezTo>
                <a:cubicBezTo>
                  <a:pt x="202" y="198"/>
                  <a:pt x="202" y="198"/>
                  <a:pt x="203" y="197"/>
                </a:cubicBezTo>
                <a:cubicBezTo>
                  <a:pt x="203" y="198"/>
                  <a:pt x="202" y="199"/>
                  <a:pt x="201" y="200"/>
                </a:cubicBezTo>
                <a:cubicBezTo>
                  <a:pt x="198" y="203"/>
                  <a:pt x="196" y="205"/>
                  <a:pt x="193" y="207"/>
                </a:cubicBezTo>
                <a:close/>
                <a:moveTo>
                  <a:pt x="206" y="192"/>
                </a:moveTo>
                <a:cubicBezTo>
                  <a:pt x="204" y="194"/>
                  <a:pt x="202" y="196"/>
                  <a:pt x="199" y="197"/>
                </a:cubicBezTo>
                <a:cubicBezTo>
                  <a:pt x="201" y="195"/>
                  <a:pt x="202" y="193"/>
                  <a:pt x="204" y="191"/>
                </a:cubicBezTo>
                <a:cubicBezTo>
                  <a:pt x="210" y="184"/>
                  <a:pt x="216" y="177"/>
                  <a:pt x="223" y="171"/>
                </a:cubicBezTo>
                <a:cubicBezTo>
                  <a:pt x="223" y="171"/>
                  <a:pt x="223" y="171"/>
                  <a:pt x="223" y="171"/>
                </a:cubicBezTo>
                <a:cubicBezTo>
                  <a:pt x="220" y="174"/>
                  <a:pt x="218" y="177"/>
                  <a:pt x="216" y="179"/>
                </a:cubicBezTo>
                <a:cubicBezTo>
                  <a:pt x="213" y="183"/>
                  <a:pt x="209" y="188"/>
                  <a:pt x="206" y="192"/>
                </a:cubicBezTo>
                <a:close/>
                <a:moveTo>
                  <a:pt x="220" y="144"/>
                </a:moveTo>
                <a:cubicBezTo>
                  <a:pt x="220" y="146"/>
                  <a:pt x="219" y="148"/>
                  <a:pt x="219" y="150"/>
                </a:cubicBezTo>
                <a:cubicBezTo>
                  <a:pt x="219" y="150"/>
                  <a:pt x="219" y="150"/>
                  <a:pt x="219" y="150"/>
                </a:cubicBezTo>
                <a:cubicBezTo>
                  <a:pt x="221" y="144"/>
                  <a:pt x="222" y="137"/>
                  <a:pt x="224" y="131"/>
                </a:cubicBezTo>
                <a:cubicBezTo>
                  <a:pt x="223" y="133"/>
                  <a:pt x="223" y="134"/>
                  <a:pt x="223" y="136"/>
                </a:cubicBezTo>
                <a:cubicBezTo>
                  <a:pt x="222" y="139"/>
                  <a:pt x="221" y="142"/>
                  <a:pt x="220" y="144"/>
                </a:cubicBezTo>
                <a:close/>
                <a:moveTo>
                  <a:pt x="223" y="102"/>
                </a:moveTo>
                <a:cubicBezTo>
                  <a:pt x="223" y="102"/>
                  <a:pt x="223" y="101"/>
                  <a:pt x="223" y="101"/>
                </a:cubicBezTo>
                <a:cubicBezTo>
                  <a:pt x="224" y="101"/>
                  <a:pt x="224" y="100"/>
                  <a:pt x="225" y="100"/>
                </a:cubicBezTo>
                <a:cubicBezTo>
                  <a:pt x="225" y="100"/>
                  <a:pt x="225" y="101"/>
                  <a:pt x="225" y="101"/>
                </a:cubicBezTo>
                <a:cubicBezTo>
                  <a:pt x="225" y="101"/>
                  <a:pt x="224" y="102"/>
                  <a:pt x="223" y="102"/>
                </a:cubicBezTo>
                <a:close/>
                <a:moveTo>
                  <a:pt x="226" y="103"/>
                </a:moveTo>
                <a:cubicBezTo>
                  <a:pt x="226" y="103"/>
                  <a:pt x="227" y="104"/>
                  <a:pt x="227" y="104"/>
                </a:cubicBezTo>
                <a:cubicBezTo>
                  <a:pt x="227" y="104"/>
                  <a:pt x="227" y="104"/>
                  <a:pt x="227" y="104"/>
                </a:cubicBezTo>
                <a:cubicBezTo>
                  <a:pt x="226" y="105"/>
                  <a:pt x="225" y="105"/>
                  <a:pt x="224" y="105"/>
                </a:cubicBezTo>
                <a:cubicBezTo>
                  <a:pt x="224" y="105"/>
                  <a:pt x="224" y="105"/>
                  <a:pt x="224" y="104"/>
                </a:cubicBezTo>
                <a:cubicBezTo>
                  <a:pt x="224" y="104"/>
                  <a:pt x="225" y="103"/>
                  <a:pt x="226" y="103"/>
                </a:cubicBezTo>
                <a:close/>
                <a:moveTo>
                  <a:pt x="226" y="151"/>
                </a:moveTo>
                <a:cubicBezTo>
                  <a:pt x="226" y="151"/>
                  <a:pt x="225" y="152"/>
                  <a:pt x="225" y="152"/>
                </a:cubicBezTo>
                <a:cubicBezTo>
                  <a:pt x="225" y="152"/>
                  <a:pt x="225" y="153"/>
                  <a:pt x="225" y="153"/>
                </a:cubicBezTo>
                <a:cubicBezTo>
                  <a:pt x="225" y="152"/>
                  <a:pt x="225" y="151"/>
                  <a:pt x="226" y="151"/>
                </a:cubicBezTo>
                <a:close/>
                <a:moveTo>
                  <a:pt x="224" y="151"/>
                </a:moveTo>
                <a:cubicBezTo>
                  <a:pt x="224" y="146"/>
                  <a:pt x="225" y="140"/>
                  <a:pt x="225" y="135"/>
                </a:cubicBezTo>
                <a:cubicBezTo>
                  <a:pt x="225" y="135"/>
                  <a:pt x="225" y="135"/>
                  <a:pt x="226" y="135"/>
                </a:cubicBezTo>
                <a:cubicBezTo>
                  <a:pt x="226" y="138"/>
                  <a:pt x="226" y="142"/>
                  <a:pt x="226" y="145"/>
                </a:cubicBezTo>
                <a:cubicBezTo>
                  <a:pt x="225" y="147"/>
                  <a:pt x="225" y="149"/>
                  <a:pt x="224" y="151"/>
                </a:cubicBezTo>
                <a:close/>
                <a:moveTo>
                  <a:pt x="226" y="158"/>
                </a:moveTo>
                <a:cubicBezTo>
                  <a:pt x="226" y="157"/>
                  <a:pt x="227" y="157"/>
                  <a:pt x="227" y="156"/>
                </a:cubicBezTo>
                <a:cubicBezTo>
                  <a:pt x="227" y="157"/>
                  <a:pt x="227" y="157"/>
                  <a:pt x="227" y="158"/>
                </a:cubicBezTo>
                <a:cubicBezTo>
                  <a:pt x="226" y="159"/>
                  <a:pt x="226" y="159"/>
                  <a:pt x="225" y="160"/>
                </a:cubicBezTo>
                <a:cubicBezTo>
                  <a:pt x="226" y="159"/>
                  <a:pt x="226" y="159"/>
                  <a:pt x="226" y="158"/>
                </a:cubicBezTo>
                <a:close/>
                <a:moveTo>
                  <a:pt x="226" y="123"/>
                </a:moveTo>
                <a:cubicBezTo>
                  <a:pt x="226" y="122"/>
                  <a:pt x="226" y="121"/>
                  <a:pt x="226" y="119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27" y="124"/>
                  <a:pt x="227" y="129"/>
                  <a:pt x="227" y="135"/>
                </a:cubicBezTo>
                <a:cubicBezTo>
                  <a:pt x="227" y="131"/>
                  <a:pt x="226" y="127"/>
                  <a:pt x="226" y="123"/>
                </a:cubicBezTo>
                <a:close/>
                <a:moveTo>
                  <a:pt x="224" y="164"/>
                </a:moveTo>
                <a:cubicBezTo>
                  <a:pt x="225" y="163"/>
                  <a:pt x="226" y="162"/>
                  <a:pt x="227" y="161"/>
                </a:cubicBezTo>
                <a:cubicBezTo>
                  <a:pt x="227" y="162"/>
                  <a:pt x="227" y="162"/>
                  <a:pt x="227" y="162"/>
                </a:cubicBezTo>
                <a:cubicBezTo>
                  <a:pt x="226" y="163"/>
                  <a:pt x="225" y="164"/>
                  <a:pt x="224" y="165"/>
                </a:cubicBezTo>
                <a:cubicBezTo>
                  <a:pt x="224" y="164"/>
                  <a:pt x="224" y="164"/>
                  <a:pt x="224" y="164"/>
                </a:cubicBezTo>
                <a:close/>
                <a:moveTo>
                  <a:pt x="227" y="169"/>
                </a:moveTo>
                <a:cubicBezTo>
                  <a:pt x="227" y="168"/>
                  <a:pt x="228" y="167"/>
                  <a:pt x="228" y="167"/>
                </a:cubicBezTo>
                <a:cubicBezTo>
                  <a:pt x="227" y="168"/>
                  <a:pt x="226" y="170"/>
                  <a:pt x="225" y="171"/>
                </a:cubicBezTo>
                <a:cubicBezTo>
                  <a:pt x="225" y="171"/>
                  <a:pt x="225" y="171"/>
                  <a:pt x="225" y="171"/>
                </a:cubicBezTo>
                <a:cubicBezTo>
                  <a:pt x="226" y="171"/>
                  <a:pt x="226" y="170"/>
                  <a:pt x="227" y="169"/>
                </a:cubicBezTo>
                <a:close/>
                <a:moveTo>
                  <a:pt x="228" y="123"/>
                </a:moveTo>
                <a:cubicBezTo>
                  <a:pt x="228" y="121"/>
                  <a:pt x="228" y="119"/>
                  <a:pt x="228" y="117"/>
                </a:cubicBezTo>
                <a:cubicBezTo>
                  <a:pt x="228" y="116"/>
                  <a:pt x="228" y="116"/>
                  <a:pt x="229" y="115"/>
                </a:cubicBezTo>
                <a:cubicBezTo>
                  <a:pt x="228" y="118"/>
                  <a:pt x="228" y="121"/>
                  <a:pt x="228" y="123"/>
                </a:cubicBezTo>
                <a:close/>
                <a:moveTo>
                  <a:pt x="227" y="112"/>
                </a:moveTo>
                <a:cubicBezTo>
                  <a:pt x="227" y="111"/>
                  <a:pt x="227" y="111"/>
                  <a:pt x="226" y="110"/>
                </a:cubicBezTo>
                <a:cubicBezTo>
                  <a:pt x="227" y="110"/>
                  <a:pt x="228" y="109"/>
                  <a:pt x="229" y="108"/>
                </a:cubicBezTo>
                <a:cubicBezTo>
                  <a:pt x="229" y="109"/>
                  <a:pt x="229" y="109"/>
                  <a:pt x="229" y="109"/>
                </a:cubicBezTo>
                <a:cubicBezTo>
                  <a:pt x="228" y="110"/>
                  <a:pt x="227" y="111"/>
                  <a:pt x="227" y="112"/>
                </a:cubicBezTo>
                <a:close/>
                <a:moveTo>
                  <a:pt x="232" y="108"/>
                </a:moveTo>
                <a:cubicBezTo>
                  <a:pt x="232" y="108"/>
                  <a:pt x="232" y="107"/>
                  <a:pt x="232" y="107"/>
                </a:cubicBezTo>
                <a:cubicBezTo>
                  <a:pt x="232" y="106"/>
                  <a:pt x="232" y="106"/>
                  <a:pt x="233" y="105"/>
                </a:cubicBezTo>
                <a:cubicBezTo>
                  <a:pt x="233" y="108"/>
                  <a:pt x="234" y="111"/>
                  <a:pt x="235" y="114"/>
                </a:cubicBezTo>
                <a:cubicBezTo>
                  <a:pt x="235" y="114"/>
                  <a:pt x="235" y="114"/>
                  <a:pt x="235" y="115"/>
                </a:cubicBezTo>
                <a:cubicBezTo>
                  <a:pt x="234" y="112"/>
                  <a:pt x="233" y="110"/>
                  <a:pt x="232" y="108"/>
                </a:cubicBezTo>
                <a:close/>
                <a:moveTo>
                  <a:pt x="234" y="103"/>
                </a:moveTo>
                <a:cubicBezTo>
                  <a:pt x="234" y="103"/>
                  <a:pt x="234" y="103"/>
                  <a:pt x="233" y="103"/>
                </a:cubicBezTo>
                <a:cubicBezTo>
                  <a:pt x="232" y="97"/>
                  <a:pt x="230" y="92"/>
                  <a:pt x="229" y="87"/>
                </a:cubicBezTo>
                <a:cubicBezTo>
                  <a:pt x="230" y="89"/>
                  <a:pt x="231" y="90"/>
                  <a:pt x="231" y="92"/>
                </a:cubicBezTo>
                <a:cubicBezTo>
                  <a:pt x="233" y="97"/>
                  <a:pt x="234" y="102"/>
                  <a:pt x="235" y="107"/>
                </a:cubicBezTo>
                <a:cubicBezTo>
                  <a:pt x="235" y="106"/>
                  <a:pt x="234" y="105"/>
                  <a:pt x="234" y="103"/>
                </a:cubicBezTo>
                <a:close/>
                <a:moveTo>
                  <a:pt x="229" y="69"/>
                </a:moveTo>
                <a:cubicBezTo>
                  <a:pt x="230" y="69"/>
                  <a:pt x="230" y="69"/>
                  <a:pt x="230" y="70"/>
                </a:cubicBezTo>
                <a:cubicBezTo>
                  <a:pt x="231" y="71"/>
                  <a:pt x="231" y="72"/>
                  <a:pt x="232" y="72"/>
                </a:cubicBezTo>
                <a:cubicBezTo>
                  <a:pt x="231" y="72"/>
                  <a:pt x="231" y="72"/>
                  <a:pt x="231" y="72"/>
                </a:cubicBezTo>
                <a:cubicBezTo>
                  <a:pt x="231" y="72"/>
                  <a:pt x="231" y="72"/>
                  <a:pt x="231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0"/>
                  <a:pt x="229" y="69"/>
                  <a:pt x="229" y="69"/>
                </a:cubicBezTo>
                <a:close/>
                <a:moveTo>
                  <a:pt x="233" y="86"/>
                </a:moveTo>
                <a:cubicBezTo>
                  <a:pt x="233" y="86"/>
                  <a:pt x="233" y="86"/>
                  <a:pt x="233" y="86"/>
                </a:cubicBezTo>
                <a:cubicBezTo>
                  <a:pt x="233" y="87"/>
                  <a:pt x="234" y="88"/>
                  <a:pt x="234" y="88"/>
                </a:cubicBezTo>
                <a:cubicBezTo>
                  <a:pt x="234" y="88"/>
                  <a:pt x="233" y="87"/>
                  <a:pt x="233" y="86"/>
                </a:cubicBezTo>
                <a:close/>
                <a:moveTo>
                  <a:pt x="232" y="69"/>
                </a:moveTo>
                <a:cubicBezTo>
                  <a:pt x="231" y="68"/>
                  <a:pt x="231" y="68"/>
                  <a:pt x="231" y="67"/>
                </a:cubicBezTo>
                <a:cubicBezTo>
                  <a:pt x="232" y="69"/>
                  <a:pt x="233" y="70"/>
                  <a:pt x="235" y="71"/>
                </a:cubicBezTo>
                <a:cubicBezTo>
                  <a:pt x="235" y="72"/>
                  <a:pt x="235" y="73"/>
                  <a:pt x="236" y="74"/>
                </a:cubicBezTo>
                <a:cubicBezTo>
                  <a:pt x="236" y="74"/>
                  <a:pt x="236" y="74"/>
                  <a:pt x="237" y="74"/>
                </a:cubicBezTo>
                <a:cubicBezTo>
                  <a:pt x="237" y="75"/>
                  <a:pt x="237" y="75"/>
                  <a:pt x="237" y="76"/>
                </a:cubicBezTo>
                <a:cubicBezTo>
                  <a:pt x="235" y="73"/>
                  <a:pt x="234" y="71"/>
                  <a:pt x="232" y="69"/>
                </a:cubicBezTo>
                <a:close/>
                <a:moveTo>
                  <a:pt x="226" y="55"/>
                </a:moveTo>
                <a:cubicBezTo>
                  <a:pt x="225" y="54"/>
                  <a:pt x="225" y="53"/>
                  <a:pt x="224" y="52"/>
                </a:cubicBezTo>
                <a:cubicBezTo>
                  <a:pt x="224" y="51"/>
                  <a:pt x="223" y="50"/>
                  <a:pt x="223" y="50"/>
                </a:cubicBezTo>
                <a:cubicBezTo>
                  <a:pt x="224" y="51"/>
                  <a:pt x="225" y="52"/>
                  <a:pt x="226" y="53"/>
                </a:cubicBezTo>
                <a:cubicBezTo>
                  <a:pt x="226" y="53"/>
                  <a:pt x="226" y="54"/>
                  <a:pt x="226" y="55"/>
                </a:cubicBezTo>
                <a:close/>
                <a:moveTo>
                  <a:pt x="223" y="54"/>
                </a:moveTo>
                <a:cubicBezTo>
                  <a:pt x="225" y="56"/>
                  <a:pt x="226" y="59"/>
                  <a:pt x="228" y="62"/>
                </a:cubicBezTo>
                <a:cubicBezTo>
                  <a:pt x="226" y="60"/>
                  <a:pt x="224" y="58"/>
                  <a:pt x="223" y="56"/>
                </a:cubicBezTo>
                <a:cubicBezTo>
                  <a:pt x="223" y="56"/>
                  <a:pt x="224" y="56"/>
                  <a:pt x="223" y="56"/>
                </a:cubicBezTo>
                <a:cubicBezTo>
                  <a:pt x="223" y="55"/>
                  <a:pt x="223" y="54"/>
                  <a:pt x="223" y="54"/>
                </a:cubicBezTo>
                <a:close/>
                <a:moveTo>
                  <a:pt x="228" y="65"/>
                </a:moveTo>
                <a:cubicBezTo>
                  <a:pt x="227" y="66"/>
                  <a:pt x="227" y="66"/>
                  <a:pt x="227" y="66"/>
                </a:cubicBezTo>
                <a:cubicBezTo>
                  <a:pt x="227" y="68"/>
                  <a:pt x="228" y="70"/>
                  <a:pt x="228" y="71"/>
                </a:cubicBezTo>
                <a:cubicBezTo>
                  <a:pt x="228" y="71"/>
                  <a:pt x="228" y="72"/>
                  <a:pt x="228" y="72"/>
                </a:cubicBezTo>
                <a:cubicBezTo>
                  <a:pt x="227" y="70"/>
                  <a:pt x="226" y="68"/>
                  <a:pt x="225" y="66"/>
                </a:cubicBezTo>
                <a:cubicBezTo>
                  <a:pt x="225" y="65"/>
                  <a:pt x="224" y="65"/>
                  <a:pt x="224" y="65"/>
                </a:cubicBezTo>
                <a:cubicBezTo>
                  <a:pt x="223" y="64"/>
                  <a:pt x="222" y="62"/>
                  <a:pt x="222" y="61"/>
                </a:cubicBezTo>
                <a:cubicBezTo>
                  <a:pt x="222" y="61"/>
                  <a:pt x="223" y="60"/>
                  <a:pt x="222" y="60"/>
                </a:cubicBezTo>
                <a:cubicBezTo>
                  <a:pt x="221" y="58"/>
                  <a:pt x="220" y="57"/>
                  <a:pt x="218" y="55"/>
                </a:cubicBezTo>
                <a:cubicBezTo>
                  <a:pt x="218" y="55"/>
                  <a:pt x="218" y="54"/>
                  <a:pt x="217" y="53"/>
                </a:cubicBezTo>
                <a:cubicBezTo>
                  <a:pt x="221" y="57"/>
                  <a:pt x="225" y="61"/>
                  <a:pt x="228" y="65"/>
                </a:cubicBezTo>
                <a:close/>
                <a:moveTo>
                  <a:pt x="214" y="48"/>
                </a:moveTo>
                <a:cubicBezTo>
                  <a:pt x="213" y="47"/>
                  <a:pt x="212" y="45"/>
                  <a:pt x="211" y="44"/>
                </a:cubicBezTo>
                <a:cubicBezTo>
                  <a:pt x="214" y="46"/>
                  <a:pt x="216" y="47"/>
                  <a:pt x="218" y="49"/>
                </a:cubicBezTo>
                <a:cubicBezTo>
                  <a:pt x="219" y="51"/>
                  <a:pt x="220" y="53"/>
                  <a:pt x="221" y="54"/>
                </a:cubicBezTo>
                <a:cubicBezTo>
                  <a:pt x="219" y="52"/>
                  <a:pt x="216" y="50"/>
                  <a:pt x="214" y="48"/>
                </a:cubicBezTo>
                <a:close/>
                <a:moveTo>
                  <a:pt x="211" y="42"/>
                </a:moveTo>
                <a:cubicBezTo>
                  <a:pt x="211" y="41"/>
                  <a:pt x="211" y="41"/>
                  <a:pt x="210" y="41"/>
                </a:cubicBezTo>
                <a:cubicBezTo>
                  <a:pt x="210" y="41"/>
                  <a:pt x="210" y="41"/>
                  <a:pt x="210" y="41"/>
                </a:cubicBezTo>
                <a:cubicBezTo>
                  <a:pt x="212" y="42"/>
                  <a:pt x="214" y="43"/>
                  <a:pt x="215" y="45"/>
                </a:cubicBezTo>
                <a:cubicBezTo>
                  <a:pt x="214" y="44"/>
                  <a:pt x="212" y="43"/>
                  <a:pt x="211" y="42"/>
                </a:cubicBezTo>
                <a:close/>
                <a:moveTo>
                  <a:pt x="210" y="47"/>
                </a:moveTo>
                <a:cubicBezTo>
                  <a:pt x="211" y="48"/>
                  <a:pt x="211" y="48"/>
                  <a:pt x="211" y="49"/>
                </a:cubicBezTo>
                <a:cubicBezTo>
                  <a:pt x="210" y="47"/>
                  <a:pt x="208" y="45"/>
                  <a:pt x="206" y="43"/>
                </a:cubicBezTo>
                <a:cubicBezTo>
                  <a:pt x="207" y="44"/>
                  <a:pt x="209" y="46"/>
                  <a:pt x="210" y="47"/>
                </a:cubicBezTo>
                <a:close/>
                <a:moveTo>
                  <a:pt x="208" y="40"/>
                </a:moveTo>
                <a:cubicBezTo>
                  <a:pt x="207" y="39"/>
                  <a:pt x="206" y="38"/>
                  <a:pt x="206" y="37"/>
                </a:cubicBezTo>
                <a:cubicBezTo>
                  <a:pt x="206" y="38"/>
                  <a:pt x="207" y="38"/>
                  <a:pt x="208" y="39"/>
                </a:cubicBezTo>
                <a:cubicBezTo>
                  <a:pt x="208" y="39"/>
                  <a:pt x="208" y="39"/>
                  <a:pt x="208" y="40"/>
                </a:cubicBezTo>
                <a:cubicBezTo>
                  <a:pt x="208" y="40"/>
                  <a:pt x="208" y="40"/>
                  <a:pt x="208" y="40"/>
                </a:cubicBezTo>
                <a:close/>
                <a:moveTo>
                  <a:pt x="207" y="42"/>
                </a:moveTo>
                <a:cubicBezTo>
                  <a:pt x="205" y="40"/>
                  <a:pt x="202" y="39"/>
                  <a:pt x="200" y="37"/>
                </a:cubicBezTo>
                <a:cubicBezTo>
                  <a:pt x="200" y="37"/>
                  <a:pt x="200" y="37"/>
                  <a:pt x="201" y="37"/>
                </a:cubicBezTo>
                <a:cubicBezTo>
                  <a:pt x="201" y="37"/>
                  <a:pt x="202" y="36"/>
                  <a:pt x="201" y="36"/>
                </a:cubicBezTo>
                <a:cubicBezTo>
                  <a:pt x="201" y="36"/>
                  <a:pt x="201" y="36"/>
                  <a:pt x="201" y="36"/>
                </a:cubicBezTo>
                <a:cubicBezTo>
                  <a:pt x="202" y="36"/>
                  <a:pt x="202" y="36"/>
                  <a:pt x="203" y="36"/>
                </a:cubicBezTo>
                <a:cubicBezTo>
                  <a:pt x="204" y="38"/>
                  <a:pt x="206" y="40"/>
                  <a:pt x="207" y="42"/>
                </a:cubicBezTo>
                <a:close/>
                <a:moveTo>
                  <a:pt x="202" y="34"/>
                </a:moveTo>
                <a:cubicBezTo>
                  <a:pt x="201" y="34"/>
                  <a:pt x="201" y="34"/>
                  <a:pt x="200" y="34"/>
                </a:cubicBezTo>
                <a:cubicBezTo>
                  <a:pt x="198" y="32"/>
                  <a:pt x="196" y="30"/>
                  <a:pt x="194" y="28"/>
                </a:cubicBezTo>
                <a:cubicBezTo>
                  <a:pt x="197" y="29"/>
                  <a:pt x="200" y="31"/>
                  <a:pt x="202" y="33"/>
                </a:cubicBezTo>
                <a:cubicBezTo>
                  <a:pt x="202" y="33"/>
                  <a:pt x="201" y="34"/>
                  <a:pt x="202" y="34"/>
                </a:cubicBezTo>
                <a:close/>
                <a:moveTo>
                  <a:pt x="194" y="32"/>
                </a:moveTo>
                <a:cubicBezTo>
                  <a:pt x="195" y="32"/>
                  <a:pt x="195" y="32"/>
                  <a:pt x="195" y="32"/>
                </a:cubicBezTo>
                <a:cubicBezTo>
                  <a:pt x="196" y="33"/>
                  <a:pt x="197" y="34"/>
                  <a:pt x="198" y="35"/>
                </a:cubicBezTo>
                <a:cubicBezTo>
                  <a:pt x="198" y="35"/>
                  <a:pt x="198" y="35"/>
                  <a:pt x="198" y="35"/>
                </a:cubicBezTo>
                <a:cubicBezTo>
                  <a:pt x="197" y="35"/>
                  <a:pt x="196" y="34"/>
                  <a:pt x="195" y="34"/>
                </a:cubicBezTo>
                <a:cubicBezTo>
                  <a:pt x="193" y="33"/>
                  <a:pt x="191" y="31"/>
                  <a:pt x="189" y="29"/>
                </a:cubicBezTo>
                <a:cubicBezTo>
                  <a:pt x="190" y="29"/>
                  <a:pt x="190" y="29"/>
                  <a:pt x="190" y="29"/>
                </a:cubicBezTo>
                <a:cubicBezTo>
                  <a:pt x="191" y="30"/>
                  <a:pt x="193" y="31"/>
                  <a:pt x="194" y="32"/>
                </a:cubicBezTo>
                <a:close/>
                <a:moveTo>
                  <a:pt x="192" y="33"/>
                </a:moveTo>
                <a:cubicBezTo>
                  <a:pt x="191" y="33"/>
                  <a:pt x="191" y="33"/>
                  <a:pt x="190" y="33"/>
                </a:cubicBezTo>
                <a:cubicBezTo>
                  <a:pt x="190" y="32"/>
                  <a:pt x="190" y="33"/>
                  <a:pt x="190" y="33"/>
                </a:cubicBezTo>
                <a:cubicBezTo>
                  <a:pt x="191" y="34"/>
                  <a:pt x="193" y="35"/>
                  <a:pt x="195" y="36"/>
                </a:cubicBezTo>
                <a:cubicBezTo>
                  <a:pt x="195" y="36"/>
                  <a:pt x="196" y="36"/>
                  <a:pt x="196" y="37"/>
                </a:cubicBezTo>
                <a:cubicBezTo>
                  <a:pt x="196" y="37"/>
                  <a:pt x="196" y="37"/>
                  <a:pt x="196" y="37"/>
                </a:cubicBezTo>
                <a:cubicBezTo>
                  <a:pt x="198" y="38"/>
                  <a:pt x="200" y="40"/>
                  <a:pt x="201" y="41"/>
                </a:cubicBezTo>
                <a:cubicBezTo>
                  <a:pt x="203" y="43"/>
                  <a:pt x="204" y="44"/>
                  <a:pt x="205" y="46"/>
                </a:cubicBezTo>
                <a:cubicBezTo>
                  <a:pt x="202" y="42"/>
                  <a:pt x="197" y="39"/>
                  <a:pt x="193" y="36"/>
                </a:cubicBezTo>
                <a:cubicBezTo>
                  <a:pt x="193" y="36"/>
                  <a:pt x="193" y="35"/>
                  <a:pt x="192" y="35"/>
                </a:cubicBezTo>
                <a:cubicBezTo>
                  <a:pt x="191" y="35"/>
                  <a:pt x="191" y="35"/>
                  <a:pt x="191" y="35"/>
                </a:cubicBezTo>
                <a:cubicBezTo>
                  <a:pt x="190" y="34"/>
                  <a:pt x="188" y="34"/>
                  <a:pt x="187" y="33"/>
                </a:cubicBezTo>
                <a:cubicBezTo>
                  <a:pt x="187" y="33"/>
                  <a:pt x="186" y="34"/>
                  <a:pt x="187" y="34"/>
                </a:cubicBezTo>
                <a:cubicBezTo>
                  <a:pt x="187" y="34"/>
                  <a:pt x="187" y="34"/>
                  <a:pt x="187" y="35"/>
                </a:cubicBezTo>
                <a:cubicBezTo>
                  <a:pt x="184" y="35"/>
                  <a:pt x="180" y="35"/>
                  <a:pt x="177" y="36"/>
                </a:cubicBezTo>
                <a:cubicBezTo>
                  <a:pt x="178" y="35"/>
                  <a:pt x="180" y="35"/>
                  <a:pt x="181" y="34"/>
                </a:cubicBezTo>
                <a:cubicBezTo>
                  <a:pt x="182" y="34"/>
                  <a:pt x="182" y="33"/>
                  <a:pt x="181" y="33"/>
                </a:cubicBezTo>
                <a:cubicBezTo>
                  <a:pt x="180" y="33"/>
                  <a:pt x="179" y="32"/>
                  <a:pt x="178" y="32"/>
                </a:cubicBezTo>
                <a:cubicBezTo>
                  <a:pt x="179" y="32"/>
                  <a:pt x="179" y="31"/>
                  <a:pt x="178" y="31"/>
                </a:cubicBezTo>
                <a:cubicBezTo>
                  <a:pt x="176" y="30"/>
                  <a:pt x="173" y="29"/>
                  <a:pt x="170" y="28"/>
                </a:cubicBezTo>
                <a:cubicBezTo>
                  <a:pt x="170" y="27"/>
                  <a:pt x="170" y="27"/>
                  <a:pt x="170" y="27"/>
                </a:cubicBezTo>
                <a:cubicBezTo>
                  <a:pt x="168" y="26"/>
                  <a:pt x="166" y="26"/>
                  <a:pt x="164" y="25"/>
                </a:cubicBezTo>
                <a:cubicBezTo>
                  <a:pt x="164" y="25"/>
                  <a:pt x="165" y="24"/>
                  <a:pt x="166" y="23"/>
                </a:cubicBezTo>
                <a:cubicBezTo>
                  <a:pt x="166" y="23"/>
                  <a:pt x="166" y="23"/>
                  <a:pt x="166" y="23"/>
                </a:cubicBezTo>
                <a:cubicBezTo>
                  <a:pt x="173" y="26"/>
                  <a:pt x="180" y="29"/>
                  <a:pt x="186" y="32"/>
                </a:cubicBezTo>
                <a:cubicBezTo>
                  <a:pt x="187" y="32"/>
                  <a:pt x="188" y="31"/>
                  <a:pt x="187" y="30"/>
                </a:cubicBezTo>
                <a:cubicBezTo>
                  <a:pt x="186" y="30"/>
                  <a:pt x="185" y="29"/>
                  <a:pt x="184" y="28"/>
                </a:cubicBezTo>
                <a:cubicBezTo>
                  <a:pt x="185" y="29"/>
                  <a:pt x="186" y="29"/>
                  <a:pt x="187" y="29"/>
                </a:cubicBezTo>
                <a:cubicBezTo>
                  <a:pt x="189" y="30"/>
                  <a:pt x="190" y="32"/>
                  <a:pt x="192" y="33"/>
                </a:cubicBezTo>
                <a:close/>
                <a:moveTo>
                  <a:pt x="167" y="17"/>
                </a:moveTo>
                <a:cubicBezTo>
                  <a:pt x="165" y="15"/>
                  <a:pt x="162" y="14"/>
                  <a:pt x="160" y="12"/>
                </a:cubicBezTo>
                <a:cubicBezTo>
                  <a:pt x="160" y="12"/>
                  <a:pt x="160" y="12"/>
                  <a:pt x="161" y="12"/>
                </a:cubicBezTo>
                <a:cubicBezTo>
                  <a:pt x="161" y="12"/>
                  <a:pt x="161" y="12"/>
                  <a:pt x="161" y="12"/>
                </a:cubicBezTo>
                <a:cubicBezTo>
                  <a:pt x="164" y="12"/>
                  <a:pt x="166" y="14"/>
                  <a:pt x="169" y="15"/>
                </a:cubicBezTo>
                <a:cubicBezTo>
                  <a:pt x="174" y="18"/>
                  <a:pt x="180" y="23"/>
                  <a:pt x="185" y="26"/>
                </a:cubicBezTo>
                <a:cubicBezTo>
                  <a:pt x="179" y="23"/>
                  <a:pt x="173" y="20"/>
                  <a:pt x="167" y="17"/>
                </a:cubicBezTo>
                <a:close/>
                <a:moveTo>
                  <a:pt x="172" y="13"/>
                </a:moveTo>
                <a:cubicBezTo>
                  <a:pt x="171" y="13"/>
                  <a:pt x="169" y="12"/>
                  <a:pt x="168" y="11"/>
                </a:cubicBezTo>
                <a:cubicBezTo>
                  <a:pt x="169" y="12"/>
                  <a:pt x="171" y="12"/>
                  <a:pt x="173" y="13"/>
                </a:cubicBezTo>
                <a:cubicBezTo>
                  <a:pt x="172" y="13"/>
                  <a:pt x="172" y="13"/>
                  <a:pt x="172" y="13"/>
                </a:cubicBezTo>
                <a:close/>
                <a:moveTo>
                  <a:pt x="133" y="12"/>
                </a:moveTo>
                <a:cubicBezTo>
                  <a:pt x="133" y="12"/>
                  <a:pt x="132" y="12"/>
                  <a:pt x="132" y="12"/>
                </a:cubicBezTo>
                <a:cubicBezTo>
                  <a:pt x="131" y="12"/>
                  <a:pt x="129" y="12"/>
                  <a:pt x="128" y="12"/>
                </a:cubicBezTo>
                <a:cubicBezTo>
                  <a:pt x="128" y="12"/>
                  <a:pt x="127" y="12"/>
                  <a:pt x="127" y="12"/>
                </a:cubicBezTo>
                <a:cubicBezTo>
                  <a:pt x="127" y="12"/>
                  <a:pt x="127" y="11"/>
                  <a:pt x="128" y="11"/>
                </a:cubicBezTo>
                <a:cubicBezTo>
                  <a:pt x="130" y="11"/>
                  <a:pt x="131" y="11"/>
                  <a:pt x="133" y="12"/>
                </a:cubicBezTo>
                <a:close/>
                <a:moveTo>
                  <a:pt x="132" y="28"/>
                </a:moveTo>
                <a:cubicBezTo>
                  <a:pt x="132" y="28"/>
                  <a:pt x="131" y="29"/>
                  <a:pt x="130" y="29"/>
                </a:cubicBezTo>
                <a:cubicBezTo>
                  <a:pt x="129" y="29"/>
                  <a:pt x="129" y="29"/>
                  <a:pt x="128" y="29"/>
                </a:cubicBezTo>
                <a:cubicBezTo>
                  <a:pt x="129" y="29"/>
                  <a:pt x="129" y="28"/>
                  <a:pt x="129" y="28"/>
                </a:cubicBezTo>
                <a:cubicBezTo>
                  <a:pt x="129" y="28"/>
                  <a:pt x="129" y="27"/>
                  <a:pt x="128" y="27"/>
                </a:cubicBezTo>
                <a:cubicBezTo>
                  <a:pt x="127" y="28"/>
                  <a:pt x="126" y="28"/>
                  <a:pt x="124" y="29"/>
                </a:cubicBezTo>
                <a:cubicBezTo>
                  <a:pt x="123" y="29"/>
                  <a:pt x="122" y="29"/>
                  <a:pt x="121" y="29"/>
                </a:cubicBezTo>
                <a:cubicBezTo>
                  <a:pt x="122" y="28"/>
                  <a:pt x="124" y="27"/>
                  <a:pt x="125" y="26"/>
                </a:cubicBezTo>
                <a:cubicBezTo>
                  <a:pt x="128" y="27"/>
                  <a:pt x="130" y="27"/>
                  <a:pt x="132" y="28"/>
                </a:cubicBezTo>
                <a:close/>
                <a:moveTo>
                  <a:pt x="124" y="22"/>
                </a:moveTo>
                <a:cubicBezTo>
                  <a:pt x="123" y="22"/>
                  <a:pt x="122" y="22"/>
                  <a:pt x="121" y="22"/>
                </a:cubicBezTo>
                <a:cubicBezTo>
                  <a:pt x="121" y="22"/>
                  <a:pt x="122" y="22"/>
                  <a:pt x="122" y="21"/>
                </a:cubicBezTo>
                <a:cubicBezTo>
                  <a:pt x="123" y="21"/>
                  <a:pt x="125" y="22"/>
                  <a:pt x="126" y="22"/>
                </a:cubicBezTo>
                <a:cubicBezTo>
                  <a:pt x="125" y="22"/>
                  <a:pt x="125" y="22"/>
                  <a:pt x="124" y="22"/>
                </a:cubicBezTo>
                <a:close/>
                <a:moveTo>
                  <a:pt x="123" y="15"/>
                </a:moveTo>
                <a:cubicBezTo>
                  <a:pt x="122" y="16"/>
                  <a:pt x="121" y="16"/>
                  <a:pt x="120" y="17"/>
                </a:cubicBezTo>
                <a:cubicBezTo>
                  <a:pt x="120" y="17"/>
                  <a:pt x="119" y="17"/>
                  <a:pt x="119" y="17"/>
                </a:cubicBezTo>
                <a:cubicBezTo>
                  <a:pt x="121" y="16"/>
                  <a:pt x="122" y="15"/>
                  <a:pt x="124" y="14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4" y="14"/>
                  <a:pt x="125" y="14"/>
                  <a:pt x="126" y="15"/>
                </a:cubicBezTo>
                <a:cubicBezTo>
                  <a:pt x="125" y="15"/>
                  <a:pt x="124" y="15"/>
                  <a:pt x="123" y="15"/>
                </a:cubicBezTo>
                <a:close/>
                <a:moveTo>
                  <a:pt x="125" y="11"/>
                </a:moveTo>
                <a:cubicBezTo>
                  <a:pt x="124" y="11"/>
                  <a:pt x="123" y="11"/>
                  <a:pt x="122" y="11"/>
                </a:cubicBezTo>
                <a:cubicBezTo>
                  <a:pt x="123" y="11"/>
                  <a:pt x="124" y="11"/>
                  <a:pt x="125" y="11"/>
                </a:cubicBezTo>
                <a:cubicBezTo>
                  <a:pt x="125" y="11"/>
                  <a:pt x="125" y="11"/>
                  <a:pt x="125" y="11"/>
                </a:cubicBezTo>
                <a:close/>
                <a:moveTo>
                  <a:pt x="114" y="5"/>
                </a:moveTo>
                <a:cubicBezTo>
                  <a:pt x="114" y="5"/>
                  <a:pt x="114" y="5"/>
                  <a:pt x="113" y="5"/>
                </a:cubicBezTo>
                <a:cubicBezTo>
                  <a:pt x="113" y="5"/>
                  <a:pt x="113" y="5"/>
                  <a:pt x="113" y="6"/>
                </a:cubicBezTo>
                <a:cubicBezTo>
                  <a:pt x="111" y="6"/>
                  <a:pt x="110" y="6"/>
                  <a:pt x="108" y="6"/>
                </a:cubicBezTo>
                <a:cubicBezTo>
                  <a:pt x="108" y="6"/>
                  <a:pt x="108" y="6"/>
                  <a:pt x="108" y="6"/>
                </a:cubicBezTo>
                <a:cubicBezTo>
                  <a:pt x="109" y="6"/>
                  <a:pt x="111" y="5"/>
                  <a:pt x="113" y="5"/>
                </a:cubicBezTo>
                <a:cubicBezTo>
                  <a:pt x="114" y="5"/>
                  <a:pt x="114" y="5"/>
                  <a:pt x="115" y="5"/>
                </a:cubicBezTo>
                <a:cubicBezTo>
                  <a:pt x="115" y="5"/>
                  <a:pt x="115" y="5"/>
                  <a:pt x="114" y="5"/>
                </a:cubicBezTo>
                <a:close/>
                <a:moveTo>
                  <a:pt x="99" y="5"/>
                </a:moveTo>
                <a:cubicBezTo>
                  <a:pt x="99" y="5"/>
                  <a:pt x="98" y="5"/>
                  <a:pt x="98" y="5"/>
                </a:cubicBezTo>
                <a:cubicBezTo>
                  <a:pt x="99" y="5"/>
                  <a:pt x="100" y="4"/>
                  <a:pt x="102" y="4"/>
                </a:cubicBezTo>
                <a:cubicBezTo>
                  <a:pt x="101" y="4"/>
                  <a:pt x="100" y="5"/>
                  <a:pt x="99" y="5"/>
                </a:cubicBezTo>
                <a:close/>
                <a:moveTo>
                  <a:pt x="22" y="63"/>
                </a:moveTo>
                <a:cubicBezTo>
                  <a:pt x="23" y="63"/>
                  <a:pt x="23" y="63"/>
                  <a:pt x="23" y="63"/>
                </a:cubicBezTo>
                <a:cubicBezTo>
                  <a:pt x="23" y="63"/>
                  <a:pt x="23" y="63"/>
                  <a:pt x="23" y="63"/>
                </a:cubicBezTo>
                <a:cubicBezTo>
                  <a:pt x="22" y="65"/>
                  <a:pt x="21" y="66"/>
                  <a:pt x="20" y="68"/>
                </a:cubicBezTo>
                <a:cubicBezTo>
                  <a:pt x="19" y="68"/>
                  <a:pt x="19" y="69"/>
                  <a:pt x="18" y="70"/>
                </a:cubicBezTo>
                <a:cubicBezTo>
                  <a:pt x="18" y="70"/>
                  <a:pt x="17" y="70"/>
                  <a:pt x="17" y="70"/>
                </a:cubicBezTo>
                <a:cubicBezTo>
                  <a:pt x="19" y="68"/>
                  <a:pt x="20" y="65"/>
                  <a:pt x="22" y="63"/>
                </a:cubicBezTo>
                <a:close/>
                <a:moveTo>
                  <a:pt x="21" y="78"/>
                </a:moveTo>
                <a:cubicBezTo>
                  <a:pt x="23" y="76"/>
                  <a:pt x="24" y="75"/>
                  <a:pt x="25" y="73"/>
                </a:cubicBezTo>
                <a:cubicBezTo>
                  <a:pt x="24" y="76"/>
                  <a:pt x="22" y="79"/>
                  <a:pt x="20" y="82"/>
                </a:cubicBezTo>
                <a:cubicBezTo>
                  <a:pt x="19" y="83"/>
                  <a:pt x="18" y="84"/>
                  <a:pt x="17" y="85"/>
                </a:cubicBezTo>
                <a:cubicBezTo>
                  <a:pt x="17" y="85"/>
                  <a:pt x="17" y="84"/>
                  <a:pt x="17" y="84"/>
                </a:cubicBezTo>
                <a:cubicBezTo>
                  <a:pt x="17" y="83"/>
                  <a:pt x="17" y="83"/>
                  <a:pt x="16" y="83"/>
                </a:cubicBezTo>
                <a:cubicBezTo>
                  <a:pt x="17" y="82"/>
                  <a:pt x="17" y="81"/>
                  <a:pt x="17" y="80"/>
                </a:cubicBezTo>
                <a:cubicBezTo>
                  <a:pt x="18" y="79"/>
                  <a:pt x="19" y="78"/>
                  <a:pt x="20" y="77"/>
                </a:cubicBezTo>
                <a:cubicBezTo>
                  <a:pt x="20" y="78"/>
                  <a:pt x="21" y="78"/>
                  <a:pt x="21" y="78"/>
                </a:cubicBezTo>
                <a:close/>
                <a:moveTo>
                  <a:pt x="20" y="88"/>
                </a:moveTo>
                <a:cubicBezTo>
                  <a:pt x="20" y="87"/>
                  <a:pt x="20" y="87"/>
                  <a:pt x="20" y="86"/>
                </a:cubicBezTo>
                <a:cubicBezTo>
                  <a:pt x="20" y="85"/>
                  <a:pt x="21" y="85"/>
                  <a:pt x="21" y="84"/>
                </a:cubicBezTo>
                <a:cubicBezTo>
                  <a:pt x="21" y="84"/>
                  <a:pt x="21" y="84"/>
                  <a:pt x="21" y="84"/>
                </a:cubicBezTo>
                <a:cubicBezTo>
                  <a:pt x="22" y="84"/>
                  <a:pt x="22" y="85"/>
                  <a:pt x="22" y="85"/>
                </a:cubicBezTo>
                <a:cubicBezTo>
                  <a:pt x="21" y="86"/>
                  <a:pt x="21" y="87"/>
                  <a:pt x="20" y="88"/>
                </a:cubicBezTo>
                <a:close/>
                <a:moveTo>
                  <a:pt x="21" y="120"/>
                </a:moveTo>
                <a:cubicBezTo>
                  <a:pt x="19" y="113"/>
                  <a:pt x="18" y="107"/>
                  <a:pt x="17" y="10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9" y="102"/>
                  <a:pt x="19" y="105"/>
                  <a:pt x="20" y="108"/>
                </a:cubicBezTo>
                <a:cubicBezTo>
                  <a:pt x="20" y="110"/>
                  <a:pt x="20" y="113"/>
                  <a:pt x="20" y="115"/>
                </a:cubicBezTo>
                <a:cubicBezTo>
                  <a:pt x="20" y="117"/>
                  <a:pt x="21" y="118"/>
                  <a:pt x="21" y="120"/>
                </a:cubicBezTo>
                <a:close/>
                <a:moveTo>
                  <a:pt x="17" y="89"/>
                </a:moveTo>
                <a:cubicBezTo>
                  <a:pt x="17" y="89"/>
                  <a:pt x="17" y="89"/>
                  <a:pt x="18" y="89"/>
                </a:cubicBezTo>
                <a:cubicBezTo>
                  <a:pt x="18" y="91"/>
                  <a:pt x="18" y="93"/>
                  <a:pt x="18" y="95"/>
                </a:cubicBezTo>
                <a:cubicBezTo>
                  <a:pt x="18" y="95"/>
                  <a:pt x="18" y="95"/>
                  <a:pt x="18" y="95"/>
                </a:cubicBezTo>
                <a:cubicBezTo>
                  <a:pt x="18" y="93"/>
                  <a:pt x="17" y="92"/>
                  <a:pt x="17" y="90"/>
                </a:cubicBezTo>
                <a:cubicBezTo>
                  <a:pt x="17" y="90"/>
                  <a:pt x="17" y="90"/>
                  <a:pt x="16" y="89"/>
                </a:cubicBezTo>
                <a:cubicBezTo>
                  <a:pt x="17" y="89"/>
                  <a:pt x="17" y="89"/>
                  <a:pt x="17" y="89"/>
                </a:cubicBezTo>
                <a:close/>
                <a:moveTo>
                  <a:pt x="18" y="114"/>
                </a:moveTo>
                <a:cubicBezTo>
                  <a:pt x="17" y="110"/>
                  <a:pt x="16" y="106"/>
                  <a:pt x="15" y="103"/>
                </a:cubicBezTo>
                <a:cubicBezTo>
                  <a:pt x="15" y="102"/>
                  <a:pt x="16" y="102"/>
                  <a:pt x="16" y="102"/>
                </a:cubicBezTo>
                <a:cubicBezTo>
                  <a:pt x="16" y="106"/>
                  <a:pt x="17" y="110"/>
                  <a:pt x="18" y="114"/>
                </a:cubicBezTo>
                <a:close/>
                <a:moveTo>
                  <a:pt x="15" y="100"/>
                </a:moveTo>
                <a:cubicBezTo>
                  <a:pt x="15" y="98"/>
                  <a:pt x="15" y="96"/>
                  <a:pt x="15" y="93"/>
                </a:cubicBezTo>
                <a:cubicBezTo>
                  <a:pt x="15" y="95"/>
                  <a:pt x="16" y="97"/>
                  <a:pt x="16" y="98"/>
                </a:cubicBezTo>
                <a:cubicBezTo>
                  <a:pt x="15" y="99"/>
                  <a:pt x="15" y="99"/>
                  <a:pt x="15" y="100"/>
                </a:cubicBezTo>
                <a:close/>
                <a:moveTo>
                  <a:pt x="21" y="131"/>
                </a:moveTo>
                <a:cubicBezTo>
                  <a:pt x="21" y="133"/>
                  <a:pt x="22" y="135"/>
                  <a:pt x="22" y="136"/>
                </a:cubicBezTo>
                <a:cubicBezTo>
                  <a:pt x="22" y="136"/>
                  <a:pt x="22" y="136"/>
                  <a:pt x="22" y="135"/>
                </a:cubicBezTo>
                <a:cubicBezTo>
                  <a:pt x="21" y="134"/>
                  <a:pt x="20" y="135"/>
                  <a:pt x="20" y="136"/>
                </a:cubicBezTo>
                <a:cubicBezTo>
                  <a:pt x="21" y="139"/>
                  <a:pt x="22" y="142"/>
                  <a:pt x="23" y="145"/>
                </a:cubicBezTo>
                <a:cubicBezTo>
                  <a:pt x="22" y="143"/>
                  <a:pt x="21" y="141"/>
                  <a:pt x="19" y="140"/>
                </a:cubicBezTo>
                <a:cubicBezTo>
                  <a:pt x="17" y="129"/>
                  <a:pt x="16" y="118"/>
                  <a:pt x="14" y="107"/>
                </a:cubicBezTo>
                <a:cubicBezTo>
                  <a:pt x="16" y="115"/>
                  <a:pt x="19" y="123"/>
                  <a:pt x="21" y="131"/>
                </a:cubicBezTo>
                <a:close/>
                <a:moveTo>
                  <a:pt x="17" y="165"/>
                </a:moveTo>
                <a:cubicBezTo>
                  <a:pt x="17" y="165"/>
                  <a:pt x="17" y="165"/>
                  <a:pt x="17" y="165"/>
                </a:cubicBezTo>
                <a:cubicBezTo>
                  <a:pt x="18" y="167"/>
                  <a:pt x="18" y="168"/>
                  <a:pt x="19" y="170"/>
                </a:cubicBezTo>
                <a:cubicBezTo>
                  <a:pt x="19" y="169"/>
                  <a:pt x="18" y="169"/>
                  <a:pt x="18" y="168"/>
                </a:cubicBezTo>
                <a:cubicBezTo>
                  <a:pt x="17" y="167"/>
                  <a:pt x="17" y="166"/>
                  <a:pt x="16" y="166"/>
                </a:cubicBezTo>
                <a:cubicBezTo>
                  <a:pt x="17" y="165"/>
                  <a:pt x="17" y="165"/>
                  <a:pt x="17" y="165"/>
                </a:cubicBezTo>
                <a:cubicBezTo>
                  <a:pt x="17" y="165"/>
                  <a:pt x="17" y="165"/>
                  <a:pt x="17" y="165"/>
                </a:cubicBezTo>
                <a:close/>
                <a:moveTo>
                  <a:pt x="19" y="163"/>
                </a:moveTo>
                <a:cubicBezTo>
                  <a:pt x="19" y="163"/>
                  <a:pt x="18" y="163"/>
                  <a:pt x="18" y="163"/>
                </a:cubicBezTo>
                <a:cubicBezTo>
                  <a:pt x="17" y="162"/>
                  <a:pt x="17" y="162"/>
                  <a:pt x="16" y="161"/>
                </a:cubicBezTo>
                <a:cubicBezTo>
                  <a:pt x="16" y="157"/>
                  <a:pt x="15" y="154"/>
                  <a:pt x="15" y="150"/>
                </a:cubicBezTo>
                <a:cubicBezTo>
                  <a:pt x="16" y="155"/>
                  <a:pt x="18" y="160"/>
                  <a:pt x="20" y="164"/>
                </a:cubicBezTo>
                <a:cubicBezTo>
                  <a:pt x="19" y="164"/>
                  <a:pt x="19" y="164"/>
                  <a:pt x="19" y="163"/>
                </a:cubicBezTo>
                <a:close/>
                <a:moveTo>
                  <a:pt x="15" y="169"/>
                </a:moveTo>
                <a:cubicBezTo>
                  <a:pt x="15" y="169"/>
                  <a:pt x="15" y="169"/>
                  <a:pt x="15" y="169"/>
                </a:cubicBezTo>
                <a:cubicBezTo>
                  <a:pt x="14" y="165"/>
                  <a:pt x="13" y="162"/>
                  <a:pt x="11" y="158"/>
                </a:cubicBezTo>
                <a:cubicBezTo>
                  <a:pt x="12" y="160"/>
                  <a:pt x="13" y="162"/>
                  <a:pt x="14" y="164"/>
                </a:cubicBezTo>
                <a:cubicBezTo>
                  <a:pt x="14" y="164"/>
                  <a:pt x="14" y="164"/>
                  <a:pt x="14" y="164"/>
                </a:cubicBezTo>
                <a:cubicBezTo>
                  <a:pt x="15" y="165"/>
                  <a:pt x="15" y="166"/>
                  <a:pt x="16" y="167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168"/>
                  <a:pt x="15" y="168"/>
                  <a:pt x="15" y="169"/>
                </a:cubicBezTo>
                <a:close/>
                <a:moveTo>
                  <a:pt x="8" y="128"/>
                </a:moveTo>
                <a:cubicBezTo>
                  <a:pt x="9" y="129"/>
                  <a:pt x="10" y="128"/>
                  <a:pt x="10" y="128"/>
                </a:cubicBezTo>
                <a:cubicBezTo>
                  <a:pt x="10" y="124"/>
                  <a:pt x="9" y="120"/>
                  <a:pt x="9" y="117"/>
                </a:cubicBezTo>
                <a:cubicBezTo>
                  <a:pt x="9" y="116"/>
                  <a:pt x="10" y="115"/>
                  <a:pt x="10" y="114"/>
                </a:cubicBezTo>
                <a:cubicBezTo>
                  <a:pt x="10" y="121"/>
                  <a:pt x="11" y="129"/>
                  <a:pt x="12" y="137"/>
                </a:cubicBezTo>
                <a:cubicBezTo>
                  <a:pt x="12" y="142"/>
                  <a:pt x="13" y="146"/>
                  <a:pt x="13" y="151"/>
                </a:cubicBezTo>
                <a:cubicBezTo>
                  <a:pt x="12" y="147"/>
                  <a:pt x="11" y="142"/>
                  <a:pt x="10" y="138"/>
                </a:cubicBezTo>
                <a:cubicBezTo>
                  <a:pt x="10" y="136"/>
                  <a:pt x="9" y="134"/>
                  <a:pt x="9" y="133"/>
                </a:cubicBezTo>
                <a:cubicBezTo>
                  <a:pt x="9" y="131"/>
                  <a:pt x="8" y="129"/>
                  <a:pt x="8" y="128"/>
                </a:cubicBezTo>
                <a:cubicBezTo>
                  <a:pt x="8" y="128"/>
                  <a:pt x="8" y="128"/>
                  <a:pt x="8" y="128"/>
                </a:cubicBezTo>
                <a:close/>
                <a:moveTo>
                  <a:pt x="8" y="106"/>
                </a:moveTo>
                <a:cubicBezTo>
                  <a:pt x="8" y="105"/>
                  <a:pt x="9" y="104"/>
                  <a:pt x="9" y="103"/>
                </a:cubicBezTo>
                <a:cubicBezTo>
                  <a:pt x="9" y="105"/>
                  <a:pt x="9" y="108"/>
                  <a:pt x="9" y="111"/>
                </a:cubicBezTo>
                <a:cubicBezTo>
                  <a:pt x="9" y="109"/>
                  <a:pt x="8" y="108"/>
                  <a:pt x="8" y="106"/>
                </a:cubicBezTo>
                <a:close/>
                <a:moveTo>
                  <a:pt x="9" y="99"/>
                </a:moveTo>
                <a:cubicBezTo>
                  <a:pt x="10" y="98"/>
                  <a:pt x="10" y="97"/>
                  <a:pt x="10" y="96"/>
                </a:cubicBezTo>
                <a:cubicBezTo>
                  <a:pt x="10" y="97"/>
                  <a:pt x="11" y="97"/>
                  <a:pt x="11" y="97"/>
                </a:cubicBezTo>
                <a:cubicBezTo>
                  <a:pt x="11" y="99"/>
                  <a:pt x="10" y="101"/>
                  <a:pt x="10" y="103"/>
                </a:cubicBezTo>
                <a:cubicBezTo>
                  <a:pt x="10" y="102"/>
                  <a:pt x="10" y="100"/>
                  <a:pt x="9" y="99"/>
                </a:cubicBezTo>
                <a:close/>
                <a:moveTo>
                  <a:pt x="11" y="149"/>
                </a:moveTo>
                <a:cubicBezTo>
                  <a:pt x="12" y="153"/>
                  <a:pt x="13" y="157"/>
                  <a:pt x="14" y="161"/>
                </a:cubicBezTo>
                <a:cubicBezTo>
                  <a:pt x="13" y="159"/>
                  <a:pt x="12" y="156"/>
                  <a:pt x="11" y="154"/>
                </a:cubicBezTo>
                <a:cubicBezTo>
                  <a:pt x="11" y="152"/>
                  <a:pt x="11" y="150"/>
                  <a:pt x="11" y="149"/>
                </a:cubicBezTo>
                <a:close/>
                <a:moveTo>
                  <a:pt x="14" y="141"/>
                </a:moveTo>
                <a:cubicBezTo>
                  <a:pt x="14" y="140"/>
                  <a:pt x="14" y="139"/>
                  <a:pt x="14" y="138"/>
                </a:cubicBezTo>
                <a:cubicBezTo>
                  <a:pt x="14" y="136"/>
                  <a:pt x="14" y="134"/>
                  <a:pt x="14" y="132"/>
                </a:cubicBezTo>
                <a:cubicBezTo>
                  <a:pt x="14" y="133"/>
                  <a:pt x="14" y="134"/>
                  <a:pt x="15" y="135"/>
                </a:cubicBezTo>
                <a:cubicBezTo>
                  <a:pt x="15" y="138"/>
                  <a:pt x="16" y="141"/>
                  <a:pt x="16" y="143"/>
                </a:cubicBezTo>
                <a:cubicBezTo>
                  <a:pt x="17" y="147"/>
                  <a:pt x="17" y="152"/>
                  <a:pt x="18" y="156"/>
                </a:cubicBezTo>
                <a:cubicBezTo>
                  <a:pt x="17" y="151"/>
                  <a:pt x="15" y="146"/>
                  <a:pt x="14" y="141"/>
                </a:cubicBezTo>
                <a:close/>
                <a:moveTo>
                  <a:pt x="10" y="90"/>
                </a:moveTo>
                <a:cubicBezTo>
                  <a:pt x="10" y="91"/>
                  <a:pt x="9" y="92"/>
                  <a:pt x="8" y="92"/>
                </a:cubicBezTo>
                <a:cubicBezTo>
                  <a:pt x="9" y="91"/>
                  <a:pt x="10" y="89"/>
                  <a:pt x="12" y="88"/>
                </a:cubicBezTo>
                <a:cubicBezTo>
                  <a:pt x="11" y="89"/>
                  <a:pt x="11" y="89"/>
                  <a:pt x="10" y="90"/>
                </a:cubicBezTo>
                <a:close/>
                <a:moveTo>
                  <a:pt x="9" y="93"/>
                </a:moveTo>
                <a:cubicBezTo>
                  <a:pt x="9" y="94"/>
                  <a:pt x="9" y="95"/>
                  <a:pt x="9" y="96"/>
                </a:cubicBezTo>
                <a:cubicBezTo>
                  <a:pt x="8" y="96"/>
                  <a:pt x="8" y="95"/>
                  <a:pt x="8" y="95"/>
                </a:cubicBezTo>
                <a:cubicBezTo>
                  <a:pt x="8" y="95"/>
                  <a:pt x="8" y="95"/>
                  <a:pt x="8" y="95"/>
                </a:cubicBezTo>
                <a:cubicBezTo>
                  <a:pt x="8" y="94"/>
                  <a:pt x="9" y="94"/>
                  <a:pt x="9" y="93"/>
                </a:cubicBezTo>
                <a:close/>
                <a:moveTo>
                  <a:pt x="8" y="116"/>
                </a:moveTo>
                <a:cubicBezTo>
                  <a:pt x="8" y="117"/>
                  <a:pt x="7" y="117"/>
                  <a:pt x="7" y="118"/>
                </a:cubicBezTo>
                <a:cubicBezTo>
                  <a:pt x="7" y="117"/>
                  <a:pt x="7" y="117"/>
                  <a:pt x="7" y="116"/>
                </a:cubicBezTo>
                <a:cubicBezTo>
                  <a:pt x="7" y="115"/>
                  <a:pt x="7" y="113"/>
                  <a:pt x="7" y="112"/>
                </a:cubicBezTo>
                <a:cubicBezTo>
                  <a:pt x="7" y="113"/>
                  <a:pt x="8" y="115"/>
                  <a:pt x="8" y="116"/>
                </a:cubicBezTo>
                <a:close/>
                <a:moveTo>
                  <a:pt x="8" y="144"/>
                </a:moveTo>
                <a:cubicBezTo>
                  <a:pt x="8" y="140"/>
                  <a:pt x="7" y="136"/>
                  <a:pt x="7" y="133"/>
                </a:cubicBezTo>
                <a:cubicBezTo>
                  <a:pt x="7" y="133"/>
                  <a:pt x="7" y="134"/>
                  <a:pt x="7" y="134"/>
                </a:cubicBezTo>
                <a:cubicBezTo>
                  <a:pt x="8" y="137"/>
                  <a:pt x="8" y="141"/>
                  <a:pt x="8" y="144"/>
                </a:cubicBezTo>
                <a:close/>
                <a:moveTo>
                  <a:pt x="9" y="159"/>
                </a:moveTo>
                <a:cubicBezTo>
                  <a:pt x="9" y="158"/>
                  <a:pt x="8" y="157"/>
                  <a:pt x="8" y="157"/>
                </a:cubicBezTo>
                <a:cubicBezTo>
                  <a:pt x="8" y="156"/>
                  <a:pt x="8" y="156"/>
                  <a:pt x="8" y="155"/>
                </a:cubicBezTo>
                <a:cubicBezTo>
                  <a:pt x="8" y="156"/>
                  <a:pt x="9" y="157"/>
                  <a:pt x="9" y="158"/>
                </a:cubicBezTo>
                <a:cubicBezTo>
                  <a:pt x="9" y="158"/>
                  <a:pt x="10" y="158"/>
                  <a:pt x="10" y="158"/>
                </a:cubicBezTo>
                <a:cubicBezTo>
                  <a:pt x="11" y="160"/>
                  <a:pt x="12" y="163"/>
                  <a:pt x="12" y="165"/>
                </a:cubicBezTo>
                <a:cubicBezTo>
                  <a:pt x="12" y="165"/>
                  <a:pt x="12" y="165"/>
                  <a:pt x="12" y="166"/>
                </a:cubicBezTo>
                <a:cubicBezTo>
                  <a:pt x="14" y="171"/>
                  <a:pt x="16" y="176"/>
                  <a:pt x="19" y="181"/>
                </a:cubicBezTo>
                <a:cubicBezTo>
                  <a:pt x="20" y="182"/>
                  <a:pt x="20" y="183"/>
                  <a:pt x="20" y="184"/>
                </a:cubicBezTo>
                <a:cubicBezTo>
                  <a:pt x="20" y="183"/>
                  <a:pt x="20" y="182"/>
                  <a:pt x="19" y="182"/>
                </a:cubicBezTo>
                <a:cubicBezTo>
                  <a:pt x="15" y="174"/>
                  <a:pt x="12" y="166"/>
                  <a:pt x="9" y="159"/>
                </a:cubicBezTo>
                <a:close/>
                <a:moveTo>
                  <a:pt x="18" y="144"/>
                </a:moveTo>
                <a:cubicBezTo>
                  <a:pt x="19" y="145"/>
                  <a:pt x="19" y="145"/>
                  <a:pt x="19" y="146"/>
                </a:cubicBezTo>
                <a:cubicBezTo>
                  <a:pt x="19" y="147"/>
                  <a:pt x="19" y="147"/>
                  <a:pt x="19" y="148"/>
                </a:cubicBezTo>
                <a:cubicBezTo>
                  <a:pt x="21" y="154"/>
                  <a:pt x="23" y="161"/>
                  <a:pt x="25" y="168"/>
                </a:cubicBezTo>
                <a:cubicBezTo>
                  <a:pt x="25" y="168"/>
                  <a:pt x="25" y="169"/>
                  <a:pt x="25" y="169"/>
                </a:cubicBezTo>
                <a:cubicBezTo>
                  <a:pt x="24" y="168"/>
                  <a:pt x="24" y="168"/>
                  <a:pt x="23" y="168"/>
                </a:cubicBezTo>
                <a:cubicBezTo>
                  <a:pt x="22" y="160"/>
                  <a:pt x="20" y="152"/>
                  <a:pt x="18" y="144"/>
                </a:cubicBezTo>
                <a:close/>
                <a:moveTo>
                  <a:pt x="27" y="189"/>
                </a:moveTo>
                <a:cubicBezTo>
                  <a:pt x="28" y="191"/>
                  <a:pt x="29" y="193"/>
                  <a:pt x="30" y="195"/>
                </a:cubicBezTo>
                <a:cubicBezTo>
                  <a:pt x="30" y="195"/>
                  <a:pt x="30" y="195"/>
                  <a:pt x="29" y="195"/>
                </a:cubicBezTo>
                <a:cubicBezTo>
                  <a:pt x="28" y="191"/>
                  <a:pt x="26" y="188"/>
                  <a:pt x="25" y="185"/>
                </a:cubicBezTo>
                <a:cubicBezTo>
                  <a:pt x="25" y="187"/>
                  <a:pt x="26" y="188"/>
                  <a:pt x="27" y="189"/>
                </a:cubicBezTo>
                <a:close/>
                <a:moveTo>
                  <a:pt x="30" y="190"/>
                </a:moveTo>
                <a:cubicBezTo>
                  <a:pt x="29" y="190"/>
                  <a:pt x="29" y="189"/>
                  <a:pt x="29" y="188"/>
                </a:cubicBezTo>
                <a:cubicBezTo>
                  <a:pt x="29" y="189"/>
                  <a:pt x="30" y="190"/>
                  <a:pt x="31" y="191"/>
                </a:cubicBezTo>
                <a:cubicBezTo>
                  <a:pt x="32" y="192"/>
                  <a:pt x="32" y="193"/>
                  <a:pt x="32" y="194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1" y="193"/>
                  <a:pt x="31" y="192"/>
                  <a:pt x="30" y="190"/>
                </a:cubicBezTo>
                <a:close/>
                <a:moveTo>
                  <a:pt x="31" y="187"/>
                </a:moveTo>
                <a:cubicBezTo>
                  <a:pt x="30" y="185"/>
                  <a:pt x="28" y="182"/>
                  <a:pt x="27" y="180"/>
                </a:cubicBezTo>
                <a:cubicBezTo>
                  <a:pt x="29" y="182"/>
                  <a:pt x="30" y="184"/>
                  <a:pt x="31" y="186"/>
                </a:cubicBezTo>
                <a:cubicBezTo>
                  <a:pt x="31" y="186"/>
                  <a:pt x="31" y="186"/>
                  <a:pt x="32" y="187"/>
                </a:cubicBezTo>
                <a:cubicBezTo>
                  <a:pt x="33" y="189"/>
                  <a:pt x="35" y="192"/>
                  <a:pt x="36" y="195"/>
                </a:cubicBezTo>
                <a:cubicBezTo>
                  <a:pt x="36" y="195"/>
                  <a:pt x="36" y="195"/>
                  <a:pt x="36" y="195"/>
                </a:cubicBezTo>
                <a:cubicBezTo>
                  <a:pt x="36" y="194"/>
                  <a:pt x="35" y="194"/>
                  <a:pt x="35" y="193"/>
                </a:cubicBezTo>
                <a:cubicBezTo>
                  <a:pt x="34" y="192"/>
                  <a:pt x="34" y="192"/>
                  <a:pt x="33" y="191"/>
                </a:cubicBezTo>
                <a:cubicBezTo>
                  <a:pt x="32" y="190"/>
                  <a:pt x="32" y="188"/>
                  <a:pt x="31" y="187"/>
                </a:cubicBezTo>
                <a:close/>
                <a:moveTo>
                  <a:pt x="37" y="206"/>
                </a:moveTo>
                <a:cubicBezTo>
                  <a:pt x="39" y="208"/>
                  <a:pt x="41" y="210"/>
                  <a:pt x="43" y="212"/>
                </a:cubicBezTo>
                <a:cubicBezTo>
                  <a:pt x="42" y="211"/>
                  <a:pt x="41" y="211"/>
                  <a:pt x="40" y="210"/>
                </a:cubicBezTo>
                <a:cubicBezTo>
                  <a:pt x="40" y="210"/>
                  <a:pt x="40" y="210"/>
                  <a:pt x="39" y="209"/>
                </a:cubicBezTo>
                <a:cubicBezTo>
                  <a:pt x="38" y="207"/>
                  <a:pt x="36" y="205"/>
                  <a:pt x="34" y="204"/>
                </a:cubicBezTo>
                <a:cubicBezTo>
                  <a:pt x="35" y="204"/>
                  <a:pt x="36" y="205"/>
                  <a:pt x="37" y="206"/>
                </a:cubicBezTo>
                <a:close/>
                <a:moveTo>
                  <a:pt x="41" y="205"/>
                </a:moveTo>
                <a:cubicBezTo>
                  <a:pt x="41" y="204"/>
                  <a:pt x="40" y="203"/>
                  <a:pt x="40" y="203"/>
                </a:cubicBezTo>
                <a:cubicBezTo>
                  <a:pt x="40" y="203"/>
                  <a:pt x="40" y="203"/>
                  <a:pt x="40" y="203"/>
                </a:cubicBezTo>
                <a:cubicBezTo>
                  <a:pt x="42" y="205"/>
                  <a:pt x="44" y="208"/>
                  <a:pt x="46" y="211"/>
                </a:cubicBezTo>
                <a:cubicBezTo>
                  <a:pt x="45" y="209"/>
                  <a:pt x="43" y="207"/>
                  <a:pt x="41" y="205"/>
                </a:cubicBezTo>
                <a:close/>
                <a:moveTo>
                  <a:pt x="43" y="212"/>
                </a:moveTo>
                <a:cubicBezTo>
                  <a:pt x="44" y="212"/>
                  <a:pt x="44" y="213"/>
                  <a:pt x="45" y="213"/>
                </a:cubicBezTo>
                <a:cubicBezTo>
                  <a:pt x="45" y="213"/>
                  <a:pt x="45" y="213"/>
                  <a:pt x="45" y="213"/>
                </a:cubicBezTo>
                <a:cubicBezTo>
                  <a:pt x="46" y="214"/>
                  <a:pt x="47" y="215"/>
                  <a:pt x="49" y="216"/>
                </a:cubicBezTo>
                <a:cubicBezTo>
                  <a:pt x="47" y="214"/>
                  <a:pt x="45" y="213"/>
                  <a:pt x="43" y="212"/>
                </a:cubicBezTo>
                <a:cubicBezTo>
                  <a:pt x="43" y="212"/>
                  <a:pt x="43" y="212"/>
                  <a:pt x="43" y="212"/>
                </a:cubicBezTo>
                <a:close/>
                <a:moveTo>
                  <a:pt x="44" y="215"/>
                </a:moveTo>
                <a:cubicBezTo>
                  <a:pt x="45" y="215"/>
                  <a:pt x="45" y="215"/>
                  <a:pt x="45" y="216"/>
                </a:cubicBezTo>
                <a:cubicBezTo>
                  <a:pt x="45" y="216"/>
                  <a:pt x="45" y="216"/>
                  <a:pt x="45" y="216"/>
                </a:cubicBezTo>
                <a:cubicBezTo>
                  <a:pt x="45" y="217"/>
                  <a:pt x="46" y="217"/>
                  <a:pt x="46" y="217"/>
                </a:cubicBezTo>
                <a:cubicBezTo>
                  <a:pt x="45" y="216"/>
                  <a:pt x="44" y="216"/>
                  <a:pt x="44" y="215"/>
                </a:cubicBezTo>
                <a:cubicBezTo>
                  <a:pt x="44" y="215"/>
                  <a:pt x="44" y="215"/>
                  <a:pt x="44" y="215"/>
                </a:cubicBezTo>
                <a:close/>
                <a:moveTo>
                  <a:pt x="50" y="222"/>
                </a:moveTo>
                <a:cubicBezTo>
                  <a:pt x="51" y="222"/>
                  <a:pt x="51" y="222"/>
                  <a:pt x="51" y="223"/>
                </a:cubicBezTo>
                <a:cubicBezTo>
                  <a:pt x="49" y="221"/>
                  <a:pt x="47" y="219"/>
                  <a:pt x="45" y="217"/>
                </a:cubicBezTo>
                <a:cubicBezTo>
                  <a:pt x="46" y="219"/>
                  <a:pt x="48" y="220"/>
                  <a:pt x="50" y="222"/>
                </a:cubicBezTo>
                <a:close/>
                <a:moveTo>
                  <a:pt x="73" y="227"/>
                </a:moveTo>
                <a:cubicBezTo>
                  <a:pt x="72" y="226"/>
                  <a:pt x="70" y="226"/>
                  <a:pt x="69" y="225"/>
                </a:cubicBezTo>
                <a:cubicBezTo>
                  <a:pt x="68" y="223"/>
                  <a:pt x="67" y="222"/>
                  <a:pt x="66" y="221"/>
                </a:cubicBezTo>
                <a:cubicBezTo>
                  <a:pt x="74" y="225"/>
                  <a:pt x="81" y="229"/>
                  <a:pt x="88" y="235"/>
                </a:cubicBezTo>
                <a:cubicBezTo>
                  <a:pt x="87" y="235"/>
                  <a:pt x="86" y="234"/>
                  <a:pt x="86" y="234"/>
                </a:cubicBezTo>
                <a:cubicBezTo>
                  <a:pt x="81" y="232"/>
                  <a:pt x="77" y="229"/>
                  <a:pt x="73" y="227"/>
                </a:cubicBezTo>
                <a:close/>
                <a:moveTo>
                  <a:pt x="81" y="225"/>
                </a:moveTo>
                <a:cubicBezTo>
                  <a:pt x="82" y="226"/>
                  <a:pt x="84" y="227"/>
                  <a:pt x="85" y="229"/>
                </a:cubicBezTo>
                <a:cubicBezTo>
                  <a:pt x="84" y="228"/>
                  <a:pt x="83" y="227"/>
                  <a:pt x="81" y="226"/>
                </a:cubicBezTo>
                <a:cubicBezTo>
                  <a:pt x="81" y="226"/>
                  <a:pt x="81" y="226"/>
                  <a:pt x="81" y="225"/>
                </a:cubicBezTo>
                <a:close/>
                <a:moveTo>
                  <a:pt x="82" y="223"/>
                </a:moveTo>
                <a:cubicBezTo>
                  <a:pt x="81" y="223"/>
                  <a:pt x="81" y="223"/>
                  <a:pt x="81" y="224"/>
                </a:cubicBezTo>
                <a:cubicBezTo>
                  <a:pt x="81" y="224"/>
                  <a:pt x="81" y="223"/>
                  <a:pt x="80" y="223"/>
                </a:cubicBezTo>
                <a:cubicBezTo>
                  <a:pt x="79" y="221"/>
                  <a:pt x="78" y="219"/>
                  <a:pt x="77" y="216"/>
                </a:cubicBezTo>
                <a:cubicBezTo>
                  <a:pt x="79" y="218"/>
                  <a:pt x="81" y="220"/>
                  <a:pt x="83" y="222"/>
                </a:cubicBezTo>
                <a:cubicBezTo>
                  <a:pt x="83" y="222"/>
                  <a:pt x="83" y="222"/>
                  <a:pt x="83" y="223"/>
                </a:cubicBezTo>
                <a:cubicBezTo>
                  <a:pt x="86" y="225"/>
                  <a:pt x="89" y="228"/>
                  <a:pt x="93" y="230"/>
                </a:cubicBezTo>
                <a:cubicBezTo>
                  <a:pt x="93" y="230"/>
                  <a:pt x="93" y="230"/>
                  <a:pt x="93" y="231"/>
                </a:cubicBezTo>
                <a:cubicBezTo>
                  <a:pt x="89" y="229"/>
                  <a:pt x="86" y="226"/>
                  <a:pt x="82" y="223"/>
                </a:cubicBezTo>
                <a:close/>
                <a:moveTo>
                  <a:pt x="98" y="240"/>
                </a:moveTo>
                <a:cubicBezTo>
                  <a:pt x="98" y="240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8" y="238"/>
                  <a:pt x="97" y="237"/>
                  <a:pt x="96" y="236"/>
                </a:cubicBezTo>
                <a:cubicBezTo>
                  <a:pt x="97" y="237"/>
                  <a:pt x="97" y="237"/>
                  <a:pt x="98" y="237"/>
                </a:cubicBezTo>
                <a:cubicBezTo>
                  <a:pt x="98" y="237"/>
                  <a:pt x="98" y="238"/>
                  <a:pt x="98" y="238"/>
                </a:cubicBezTo>
                <a:cubicBezTo>
                  <a:pt x="100" y="239"/>
                  <a:pt x="102" y="240"/>
                  <a:pt x="104" y="241"/>
                </a:cubicBezTo>
                <a:cubicBezTo>
                  <a:pt x="102" y="241"/>
                  <a:pt x="101" y="241"/>
                  <a:pt x="99" y="241"/>
                </a:cubicBezTo>
                <a:cubicBezTo>
                  <a:pt x="97" y="239"/>
                  <a:pt x="95" y="238"/>
                  <a:pt x="93" y="237"/>
                </a:cubicBezTo>
                <a:cubicBezTo>
                  <a:pt x="91" y="236"/>
                  <a:pt x="90" y="235"/>
                  <a:pt x="89" y="234"/>
                </a:cubicBezTo>
                <a:cubicBezTo>
                  <a:pt x="92" y="236"/>
                  <a:pt x="95" y="238"/>
                  <a:pt x="98" y="240"/>
                </a:cubicBezTo>
                <a:close/>
                <a:moveTo>
                  <a:pt x="96" y="243"/>
                </a:moveTo>
                <a:cubicBezTo>
                  <a:pt x="99" y="244"/>
                  <a:pt x="102" y="244"/>
                  <a:pt x="105" y="244"/>
                </a:cubicBezTo>
                <a:cubicBezTo>
                  <a:pt x="107" y="245"/>
                  <a:pt x="109" y="245"/>
                  <a:pt x="112" y="246"/>
                </a:cubicBezTo>
                <a:cubicBezTo>
                  <a:pt x="109" y="246"/>
                  <a:pt x="107" y="246"/>
                  <a:pt x="104" y="246"/>
                </a:cubicBezTo>
                <a:cubicBezTo>
                  <a:pt x="101" y="245"/>
                  <a:pt x="99" y="244"/>
                  <a:pt x="96" y="244"/>
                </a:cubicBezTo>
                <a:cubicBezTo>
                  <a:pt x="96" y="244"/>
                  <a:pt x="96" y="243"/>
                  <a:pt x="96" y="243"/>
                </a:cubicBezTo>
                <a:close/>
                <a:moveTo>
                  <a:pt x="109" y="242"/>
                </a:moveTo>
                <a:cubicBezTo>
                  <a:pt x="106" y="241"/>
                  <a:pt x="104" y="240"/>
                  <a:pt x="101" y="238"/>
                </a:cubicBezTo>
                <a:cubicBezTo>
                  <a:pt x="104" y="239"/>
                  <a:pt x="106" y="239"/>
                  <a:pt x="108" y="239"/>
                </a:cubicBezTo>
                <a:cubicBezTo>
                  <a:pt x="110" y="241"/>
                  <a:pt x="113" y="242"/>
                  <a:pt x="115" y="243"/>
                </a:cubicBezTo>
                <a:cubicBezTo>
                  <a:pt x="113" y="243"/>
                  <a:pt x="111" y="243"/>
                  <a:pt x="109" y="242"/>
                </a:cubicBezTo>
                <a:close/>
                <a:moveTo>
                  <a:pt x="122" y="241"/>
                </a:moveTo>
                <a:cubicBezTo>
                  <a:pt x="122" y="241"/>
                  <a:pt x="122" y="240"/>
                  <a:pt x="122" y="240"/>
                </a:cubicBezTo>
                <a:cubicBezTo>
                  <a:pt x="122" y="240"/>
                  <a:pt x="122" y="240"/>
                  <a:pt x="122" y="240"/>
                </a:cubicBezTo>
                <a:cubicBezTo>
                  <a:pt x="123" y="240"/>
                  <a:pt x="124" y="241"/>
                  <a:pt x="125" y="241"/>
                </a:cubicBezTo>
                <a:cubicBezTo>
                  <a:pt x="126" y="241"/>
                  <a:pt x="127" y="240"/>
                  <a:pt x="126" y="240"/>
                </a:cubicBezTo>
                <a:cubicBezTo>
                  <a:pt x="126" y="240"/>
                  <a:pt x="126" y="240"/>
                  <a:pt x="126" y="240"/>
                </a:cubicBezTo>
                <a:cubicBezTo>
                  <a:pt x="129" y="240"/>
                  <a:pt x="131" y="239"/>
                  <a:pt x="134" y="239"/>
                </a:cubicBezTo>
                <a:cubicBezTo>
                  <a:pt x="131" y="240"/>
                  <a:pt x="127" y="241"/>
                  <a:pt x="124" y="242"/>
                </a:cubicBezTo>
                <a:cubicBezTo>
                  <a:pt x="123" y="242"/>
                  <a:pt x="122" y="241"/>
                  <a:pt x="122" y="241"/>
                </a:cubicBezTo>
                <a:close/>
                <a:moveTo>
                  <a:pt x="127" y="244"/>
                </a:moveTo>
                <a:cubicBezTo>
                  <a:pt x="129" y="244"/>
                  <a:pt x="131" y="244"/>
                  <a:pt x="133" y="244"/>
                </a:cubicBezTo>
                <a:cubicBezTo>
                  <a:pt x="131" y="244"/>
                  <a:pt x="129" y="244"/>
                  <a:pt x="127" y="245"/>
                </a:cubicBezTo>
                <a:cubicBezTo>
                  <a:pt x="127" y="244"/>
                  <a:pt x="127" y="244"/>
                  <a:pt x="127" y="244"/>
                </a:cubicBezTo>
                <a:close/>
                <a:moveTo>
                  <a:pt x="127" y="243"/>
                </a:moveTo>
                <a:cubicBezTo>
                  <a:pt x="136" y="240"/>
                  <a:pt x="146" y="238"/>
                  <a:pt x="155" y="237"/>
                </a:cubicBezTo>
                <a:cubicBezTo>
                  <a:pt x="155" y="237"/>
                  <a:pt x="155" y="237"/>
                  <a:pt x="155" y="237"/>
                </a:cubicBezTo>
                <a:cubicBezTo>
                  <a:pt x="146" y="239"/>
                  <a:pt x="137" y="242"/>
                  <a:pt x="127" y="243"/>
                </a:cubicBezTo>
                <a:close/>
                <a:moveTo>
                  <a:pt x="140" y="245"/>
                </a:moveTo>
                <a:cubicBezTo>
                  <a:pt x="143" y="245"/>
                  <a:pt x="145" y="245"/>
                  <a:pt x="148" y="244"/>
                </a:cubicBezTo>
                <a:cubicBezTo>
                  <a:pt x="150" y="244"/>
                  <a:pt x="153" y="244"/>
                  <a:pt x="155" y="243"/>
                </a:cubicBezTo>
                <a:cubicBezTo>
                  <a:pt x="152" y="244"/>
                  <a:pt x="149" y="245"/>
                  <a:pt x="146" y="245"/>
                </a:cubicBezTo>
                <a:cubicBezTo>
                  <a:pt x="144" y="245"/>
                  <a:pt x="142" y="246"/>
                  <a:pt x="140" y="246"/>
                </a:cubicBezTo>
                <a:cubicBezTo>
                  <a:pt x="139" y="246"/>
                  <a:pt x="138" y="246"/>
                  <a:pt x="136" y="246"/>
                </a:cubicBezTo>
                <a:cubicBezTo>
                  <a:pt x="138" y="246"/>
                  <a:pt x="139" y="246"/>
                  <a:pt x="140" y="245"/>
                </a:cubicBezTo>
                <a:close/>
                <a:moveTo>
                  <a:pt x="147" y="243"/>
                </a:moveTo>
                <a:cubicBezTo>
                  <a:pt x="146" y="243"/>
                  <a:pt x="144" y="243"/>
                  <a:pt x="142" y="243"/>
                </a:cubicBezTo>
                <a:cubicBezTo>
                  <a:pt x="150" y="242"/>
                  <a:pt x="157" y="240"/>
                  <a:pt x="164" y="237"/>
                </a:cubicBezTo>
                <a:cubicBezTo>
                  <a:pt x="165" y="237"/>
                  <a:pt x="165" y="236"/>
                  <a:pt x="165" y="236"/>
                </a:cubicBezTo>
                <a:cubicBezTo>
                  <a:pt x="165" y="236"/>
                  <a:pt x="165" y="236"/>
                  <a:pt x="165" y="236"/>
                </a:cubicBezTo>
                <a:cubicBezTo>
                  <a:pt x="165" y="236"/>
                  <a:pt x="166" y="236"/>
                  <a:pt x="166" y="236"/>
                </a:cubicBezTo>
                <a:cubicBezTo>
                  <a:pt x="169" y="236"/>
                  <a:pt x="172" y="235"/>
                  <a:pt x="175" y="234"/>
                </a:cubicBezTo>
                <a:cubicBezTo>
                  <a:pt x="175" y="234"/>
                  <a:pt x="174" y="234"/>
                  <a:pt x="174" y="234"/>
                </a:cubicBezTo>
                <a:cubicBezTo>
                  <a:pt x="174" y="235"/>
                  <a:pt x="174" y="235"/>
                  <a:pt x="174" y="235"/>
                </a:cubicBezTo>
                <a:cubicBezTo>
                  <a:pt x="169" y="237"/>
                  <a:pt x="164" y="239"/>
                  <a:pt x="160" y="242"/>
                </a:cubicBezTo>
                <a:cubicBezTo>
                  <a:pt x="160" y="242"/>
                  <a:pt x="159" y="242"/>
                  <a:pt x="159" y="242"/>
                </a:cubicBezTo>
                <a:cubicBezTo>
                  <a:pt x="155" y="242"/>
                  <a:pt x="151" y="242"/>
                  <a:pt x="147" y="243"/>
                </a:cubicBezTo>
                <a:close/>
                <a:moveTo>
                  <a:pt x="168" y="234"/>
                </a:moveTo>
                <a:cubicBezTo>
                  <a:pt x="168" y="234"/>
                  <a:pt x="168" y="233"/>
                  <a:pt x="169" y="233"/>
                </a:cubicBezTo>
                <a:cubicBezTo>
                  <a:pt x="172" y="231"/>
                  <a:pt x="175" y="229"/>
                  <a:pt x="178" y="226"/>
                </a:cubicBezTo>
                <a:cubicBezTo>
                  <a:pt x="182" y="224"/>
                  <a:pt x="186" y="221"/>
                  <a:pt x="190" y="218"/>
                </a:cubicBezTo>
                <a:cubicBezTo>
                  <a:pt x="188" y="220"/>
                  <a:pt x="186" y="223"/>
                  <a:pt x="184" y="225"/>
                </a:cubicBezTo>
                <a:cubicBezTo>
                  <a:pt x="184" y="225"/>
                  <a:pt x="184" y="225"/>
                  <a:pt x="184" y="225"/>
                </a:cubicBezTo>
                <a:cubicBezTo>
                  <a:pt x="183" y="226"/>
                  <a:pt x="182" y="227"/>
                  <a:pt x="181" y="228"/>
                </a:cubicBezTo>
                <a:cubicBezTo>
                  <a:pt x="181" y="228"/>
                  <a:pt x="181" y="228"/>
                  <a:pt x="181" y="229"/>
                </a:cubicBezTo>
                <a:cubicBezTo>
                  <a:pt x="180" y="229"/>
                  <a:pt x="180" y="229"/>
                  <a:pt x="180" y="230"/>
                </a:cubicBezTo>
                <a:cubicBezTo>
                  <a:pt x="176" y="232"/>
                  <a:pt x="172" y="233"/>
                  <a:pt x="168" y="234"/>
                </a:cubicBezTo>
                <a:close/>
                <a:moveTo>
                  <a:pt x="198" y="221"/>
                </a:moveTo>
                <a:cubicBezTo>
                  <a:pt x="198" y="221"/>
                  <a:pt x="199" y="220"/>
                  <a:pt x="199" y="220"/>
                </a:cubicBezTo>
                <a:cubicBezTo>
                  <a:pt x="199" y="220"/>
                  <a:pt x="199" y="220"/>
                  <a:pt x="199" y="221"/>
                </a:cubicBezTo>
                <a:cubicBezTo>
                  <a:pt x="198" y="221"/>
                  <a:pt x="197" y="222"/>
                  <a:pt x="196" y="223"/>
                </a:cubicBezTo>
                <a:cubicBezTo>
                  <a:pt x="196" y="223"/>
                  <a:pt x="196" y="223"/>
                  <a:pt x="196" y="223"/>
                </a:cubicBezTo>
                <a:cubicBezTo>
                  <a:pt x="196" y="222"/>
                  <a:pt x="197" y="222"/>
                  <a:pt x="198" y="221"/>
                </a:cubicBezTo>
                <a:close/>
                <a:moveTo>
                  <a:pt x="192" y="219"/>
                </a:moveTo>
                <a:cubicBezTo>
                  <a:pt x="193" y="218"/>
                  <a:pt x="193" y="218"/>
                  <a:pt x="194" y="217"/>
                </a:cubicBezTo>
                <a:cubicBezTo>
                  <a:pt x="196" y="215"/>
                  <a:pt x="198" y="214"/>
                  <a:pt x="200" y="212"/>
                </a:cubicBezTo>
                <a:cubicBezTo>
                  <a:pt x="197" y="214"/>
                  <a:pt x="195" y="217"/>
                  <a:pt x="192" y="219"/>
                </a:cubicBezTo>
                <a:close/>
                <a:moveTo>
                  <a:pt x="229" y="185"/>
                </a:moveTo>
                <a:cubicBezTo>
                  <a:pt x="231" y="183"/>
                  <a:pt x="232" y="181"/>
                  <a:pt x="233" y="179"/>
                </a:cubicBezTo>
                <a:cubicBezTo>
                  <a:pt x="234" y="177"/>
                  <a:pt x="235" y="175"/>
                  <a:pt x="237" y="172"/>
                </a:cubicBezTo>
                <a:cubicBezTo>
                  <a:pt x="237" y="172"/>
                  <a:pt x="237" y="172"/>
                  <a:pt x="237" y="172"/>
                </a:cubicBezTo>
                <a:cubicBezTo>
                  <a:pt x="236" y="174"/>
                  <a:pt x="236" y="176"/>
                  <a:pt x="235" y="177"/>
                </a:cubicBezTo>
                <a:cubicBezTo>
                  <a:pt x="235" y="178"/>
                  <a:pt x="234" y="179"/>
                  <a:pt x="234" y="180"/>
                </a:cubicBezTo>
                <a:cubicBezTo>
                  <a:pt x="232" y="183"/>
                  <a:pt x="230" y="185"/>
                  <a:pt x="228" y="188"/>
                </a:cubicBezTo>
                <a:cubicBezTo>
                  <a:pt x="229" y="187"/>
                  <a:pt x="229" y="186"/>
                  <a:pt x="229" y="185"/>
                </a:cubicBezTo>
                <a:close/>
                <a:moveTo>
                  <a:pt x="233" y="152"/>
                </a:moveTo>
                <a:cubicBezTo>
                  <a:pt x="234" y="142"/>
                  <a:pt x="235" y="131"/>
                  <a:pt x="236" y="120"/>
                </a:cubicBezTo>
                <a:cubicBezTo>
                  <a:pt x="236" y="120"/>
                  <a:pt x="236" y="120"/>
                  <a:pt x="237" y="120"/>
                </a:cubicBezTo>
                <a:cubicBezTo>
                  <a:pt x="237" y="121"/>
                  <a:pt x="237" y="122"/>
                  <a:pt x="237" y="122"/>
                </a:cubicBezTo>
                <a:cubicBezTo>
                  <a:pt x="237" y="123"/>
                  <a:pt x="237" y="124"/>
                  <a:pt x="237" y="125"/>
                </a:cubicBezTo>
                <a:cubicBezTo>
                  <a:pt x="237" y="134"/>
                  <a:pt x="235" y="143"/>
                  <a:pt x="233" y="152"/>
                </a:cubicBezTo>
                <a:close/>
                <a:moveTo>
                  <a:pt x="237" y="112"/>
                </a:moveTo>
                <a:cubicBezTo>
                  <a:pt x="237" y="112"/>
                  <a:pt x="237" y="111"/>
                  <a:pt x="237" y="110"/>
                </a:cubicBezTo>
                <a:cubicBezTo>
                  <a:pt x="237" y="112"/>
                  <a:pt x="238" y="113"/>
                  <a:pt x="238" y="115"/>
                </a:cubicBezTo>
                <a:cubicBezTo>
                  <a:pt x="238" y="115"/>
                  <a:pt x="238" y="116"/>
                  <a:pt x="238" y="117"/>
                </a:cubicBezTo>
                <a:cubicBezTo>
                  <a:pt x="238" y="115"/>
                  <a:pt x="237" y="114"/>
                  <a:pt x="237" y="112"/>
                </a:cubicBezTo>
                <a:close/>
                <a:moveTo>
                  <a:pt x="236" y="94"/>
                </a:moveTo>
                <a:cubicBezTo>
                  <a:pt x="237" y="98"/>
                  <a:pt x="238" y="101"/>
                  <a:pt x="239" y="105"/>
                </a:cubicBezTo>
                <a:cubicBezTo>
                  <a:pt x="239" y="104"/>
                  <a:pt x="239" y="103"/>
                  <a:pt x="238" y="103"/>
                </a:cubicBezTo>
                <a:cubicBezTo>
                  <a:pt x="238" y="100"/>
                  <a:pt x="237" y="97"/>
                  <a:pt x="236" y="94"/>
                </a:cubicBezTo>
                <a:close/>
                <a:moveTo>
                  <a:pt x="239" y="156"/>
                </a:moveTo>
                <a:cubicBezTo>
                  <a:pt x="239" y="156"/>
                  <a:pt x="239" y="155"/>
                  <a:pt x="240" y="155"/>
                </a:cubicBezTo>
                <a:cubicBezTo>
                  <a:pt x="240" y="156"/>
                  <a:pt x="239" y="157"/>
                  <a:pt x="239" y="158"/>
                </a:cubicBezTo>
                <a:cubicBezTo>
                  <a:pt x="239" y="158"/>
                  <a:pt x="239" y="159"/>
                  <a:pt x="238" y="160"/>
                </a:cubicBezTo>
                <a:cubicBezTo>
                  <a:pt x="239" y="158"/>
                  <a:pt x="239" y="157"/>
                  <a:pt x="239" y="156"/>
                </a:cubicBezTo>
                <a:close/>
                <a:moveTo>
                  <a:pt x="239" y="153"/>
                </a:moveTo>
                <a:cubicBezTo>
                  <a:pt x="239" y="151"/>
                  <a:pt x="239" y="150"/>
                  <a:pt x="240" y="148"/>
                </a:cubicBezTo>
                <a:cubicBezTo>
                  <a:pt x="241" y="140"/>
                  <a:pt x="241" y="132"/>
                  <a:pt x="241" y="124"/>
                </a:cubicBezTo>
                <a:cubicBezTo>
                  <a:pt x="241" y="124"/>
                  <a:pt x="242" y="125"/>
                  <a:pt x="242" y="126"/>
                </a:cubicBezTo>
                <a:cubicBezTo>
                  <a:pt x="242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36"/>
                  <a:pt x="242" y="144"/>
                  <a:pt x="240" y="153"/>
                </a:cubicBezTo>
                <a:cubicBezTo>
                  <a:pt x="240" y="153"/>
                  <a:pt x="240" y="153"/>
                  <a:pt x="240" y="153"/>
                </a:cubicBezTo>
                <a:cubicBezTo>
                  <a:pt x="240" y="153"/>
                  <a:pt x="239" y="153"/>
                  <a:pt x="239" y="153"/>
                </a:cubicBezTo>
                <a:close/>
                <a:moveTo>
                  <a:pt x="244" y="139"/>
                </a:moveTo>
                <a:cubicBezTo>
                  <a:pt x="245" y="141"/>
                  <a:pt x="245" y="143"/>
                  <a:pt x="245" y="145"/>
                </a:cubicBezTo>
                <a:cubicBezTo>
                  <a:pt x="245" y="146"/>
                  <a:pt x="245" y="147"/>
                  <a:pt x="244" y="148"/>
                </a:cubicBezTo>
                <a:cubicBezTo>
                  <a:pt x="244" y="148"/>
                  <a:pt x="244" y="148"/>
                  <a:pt x="244" y="148"/>
                </a:cubicBezTo>
                <a:cubicBezTo>
                  <a:pt x="244" y="150"/>
                  <a:pt x="243" y="151"/>
                  <a:pt x="243" y="153"/>
                </a:cubicBezTo>
                <a:cubicBezTo>
                  <a:pt x="243" y="155"/>
                  <a:pt x="242" y="156"/>
                  <a:pt x="242" y="158"/>
                </a:cubicBezTo>
                <a:cubicBezTo>
                  <a:pt x="243" y="152"/>
                  <a:pt x="244" y="145"/>
                  <a:pt x="244" y="139"/>
                </a:cubicBezTo>
                <a:close/>
                <a:moveTo>
                  <a:pt x="245" y="135"/>
                </a:moveTo>
                <a:cubicBezTo>
                  <a:pt x="245" y="132"/>
                  <a:pt x="245" y="129"/>
                  <a:pt x="245" y="126"/>
                </a:cubicBezTo>
                <a:cubicBezTo>
                  <a:pt x="245" y="126"/>
                  <a:pt x="245" y="126"/>
                  <a:pt x="245" y="127"/>
                </a:cubicBezTo>
                <a:cubicBezTo>
                  <a:pt x="245" y="127"/>
                  <a:pt x="245" y="127"/>
                  <a:pt x="246" y="127"/>
                </a:cubicBezTo>
                <a:cubicBezTo>
                  <a:pt x="246" y="131"/>
                  <a:pt x="246" y="135"/>
                  <a:pt x="246" y="140"/>
                </a:cubicBezTo>
                <a:cubicBezTo>
                  <a:pt x="246" y="138"/>
                  <a:pt x="245" y="137"/>
                  <a:pt x="245" y="136"/>
                </a:cubicBezTo>
                <a:cubicBezTo>
                  <a:pt x="245" y="135"/>
                  <a:pt x="245" y="135"/>
                  <a:pt x="245" y="135"/>
                </a:cubicBezTo>
                <a:close/>
                <a:moveTo>
                  <a:pt x="245" y="95"/>
                </a:moveTo>
                <a:cubicBezTo>
                  <a:pt x="247" y="99"/>
                  <a:pt x="248" y="103"/>
                  <a:pt x="248" y="107"/>
                </a:cubicBezTo>
                <a:cubicBezTo>
                  <a:pt x="248" y="103"/>
                  <a:pt x="246" y="99"/>
                  <a:pt x="245" y="95"/>
                </a:cubicBezTo>
                <a:close/>
                <a:moveTo>
                  <a:pt x="247" y="129"/>
                </a:moveTo>
                <a:cubicBezTo>
                  <a:pt x="247" y="129"/>
                  <a:pt x="247" y="129"/>
                  <a:pt x="248" y="128"/>
                </a:cubicBezTo>
                <a:cubicBezTo>
                  <a:pt x="247" y="130"/>
                  <a:pt x="247" y="132"/>
                  <a:pt x="247" y="133"/>
                </a:cubicBezTo>
                <a:cubicBezTo>
                  <a:pt x="247" y="132"/>
                  <a:pt x="247" y="130"/>
                  <a:pt x="247" y="129"/>
                </a:cubicBezTo>
                <a:close/>
                <a:moveTo>
                  <a:pt x="247" y="123"/>
                </a:moveTo>
                <a:cubicBezTo>
                  <a:pt x="247" y="120"/>
                  <a:pt x="247" y="116"/>
                  <a:pt x="247" y="112"/>
                </a:cubicBezTo>
                <a:cubicBezTo>
                  <a:pt x="248" y="114"/>
                  <a:pt x="248" y="117"/>
                  <a:pt x="249" y="119"/>
                </a:cubicBezTo>
                <a:cubicBezTo>
                  <a:pt x="248" y="122"/>
                  <a:pt x="248" y="125"/>
                  <a:pt x="248" y="127"/>
                </a:cubicBezTo>
                <a:cubicBezTo>
                  <a:pt x="248" y="126"/>
                  <a:pt x="247" y="125"/>
                  <a:pt x="247" y="123"/>
                </a:cubicBezTo>
                <a:close/>
                <a:moveTo>
                  <a:pt x="225" y="50"/>
                </a:moveTo>
                <a:cubicBezTo>
                  <a:pt x="223" y="47"/>
                  <a:pt x="220" y="45"/>
                  <a:pt x="218" y="42"/>
                </a:cubicBezTo>
                <a:cubicBezTo>
                  <a:pt x="218" y="42"/>
                  <a:pt x="217" y="42"/>
                  <a:pt x="217" y="43"/>
                </a:cubicBezTo>
                <a:cubicBezTo>
                  <a:pt x="216" y="41"/>
                  <a:pt x="215" y="40"/>
                  <a:pt x="213" y="39"/>
                </a:cubicBezTo>
                <a:cubicBezTo>
                  <a:pt x="213" y="38"/>
                  <a:pt x="212" y="39"/>
                  <a:pt x="212" y="39"/>
                </a:cubicBezTo>
                <a:cubicBezTo>
                  <a:pt x="211" y="39"/>
                  <a:pt x="211" y="38"/>
                  <a:pt x="211" y="38"/>
                </a:cubicBezTo>
                <a:cubicBezTo>
                  <a:pt x="211" y="38"/>
                  <a:pt x="211" y="37"/>
                  <a:pt x="211" y="37"/>
                </a:cubicBezTo>
                <a:cubicBezTo>
                  <a:pt x="210" y="36"/>
                  <a:pt x="208" y="34"/>
                  <a:pt x="207" y="33"/>
                </a:cubicBezTo>
                <a:cubicBezTo>
                  <a:pt x="204" y="29"/>
                  <a:pt x="200" y="26"/>
                  <a:pt x="195" y="24"/>
                </a:cubicBezTo>
                <a:cubicBezTo>
                  <a:pt x="190" y="20"/>
                  <a:pt x="184" y="17"/>
                  <a:pt x="179" y="13"/>
                </a:cubicBezTo>
                <a:cubicBezTo>
                  <a:pt x="192" y="19"/>
                  <a:pt x="204" y="28"/>
                  <a:pt x="215" y="38"/>
                </a:cubicBezTo>
                <a:cubicBezTo>
                  <a:pt x="219" y="42"/>
                  <a:pt x="222" y="46"/>
                  <a:pt x="225" y="50"/>
                </a:cubicBezTo>
                <a:close/>
                <a:moveTo>
                  <a:pt x="178" y="13"/>
                </a:moveTo>
                <a:cubicBezTo>
                  <a:pt x="178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6" y="13"/>
                </a:cubicBezTo>
                <a:cubicBezTo>
                  <a:pt x="176" y="12"/>
                  <a:pt x="175" y="12"/>
                  <a:pt x="175" y="12"/>
                </a:cubicBezTo>
                <a:cubicBezTo>
                  <a:pt x="174" y="12"/>
                  <a:pt x="174" y="11"/>
                  <a:pt x="173" y="11"/>
                </a:cubicBezTo>
                <a:cubicBezTo>
                  <a:pt x="175" y="11"/>
                  <a:pt x="176" y="12"/>
                  <a:pt x="178" y="13"/>
                </a:cubicBezTo>
                <a:close/>
                <a:moveTo>
                  <a:pt x="128" y="2"/>
                </a:moveTo>
                <a:cubicBezTo>
                  <a:pt x="124" y="2"/>
                  <a:pt x="120" y="2"/>
                  <a:pt x="116" y="3"/>
                </a:cubicBezTo>
                <a:cubicBezTo>
                  <a:pt x="114" y="3"/>
                  <a:pt x="112" y="3"/>
                  <a:pt x="110" y="3"/>
                </a:cubicBezTo>
                <a:cubicBezTo>
                  <a:pt x="116" y="2"/>
                  <a:pt x="121" y="2"/>
                  <a:pt x="126" y="2"/>
                </a:cubicBezTo>
                <a:cubicBezTo>
                  <a:pt x="127" y="2"/>
                  <a:pt x="127" y="2"/>
                  <a:pt x="128" y="2"/>
                </a:cubicBezTo>
                <a:close/>
                <a:moveTo>
                  <a:pt x="8" y="87"/>
                </a:moveTo>
                <a:cubicBezTo>
                  <a:pt x="9" y="86"/>
                  <a:pt x="10" y="84"/>
                  <a:pt x="11" y="83"/>
                </a:cubicBezTo>
                <a:cubicBezTo>
                  <a:pt x="13" y="82"/>
                  <a:pt x="14" y="81"/>
                  <a:pt x="15" y="79"/>
                </a:cubicBezTo>
                <a:cubicBezTo>
                  <a:pt x="16" y="79"/>
                  <a:pt x="15" y="79"/>
                  <a:pt x="15" y="79"/>
                </a:cubicBezTo>
                <a:cubicBezTo>
                  <a:pt x="14" y="79"/>
                  <a:pt x="14" y="80"/>
                  <a:pt x="13" y="81"/>
                </a:cubicBezTo>
                <a:cubicBezTo>
                  <a:pt x="12" y="81"/>
                  <a:pt x="12" y="82"/>
                  <a:pt x="12" y="82"/>
                </a:cubicBezTo>
                <a:cubicBezTo>
                  <a:pt x="14" y="78"/>
                  <a:pt x="17" y="75"/>
                  <a:pt x="19" y="71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3"/>
                  <a:pt x="19" y="74"/>
                  <a:pt x="18" y="75"/>
                </a:cubicBezTo>
                <a:cubicBezTo>
                  <a:pt x="17" y="77"/>
                  <a:pt x="17" y="78"/>
                  <a:pt x="16" y="79"/>
                </a:cubicBezTo>
                <a:cubicBezTo>
                  <a:pt x="13" y="83"/>
                  <a:pt x="10" y="87"/>
                  <a:pt x="7" y="92"/>
                </a:cubicBezTo>
                <a:cubicBezTo>
                  <a:pt x="7" y="90"/>
                  <a:pt x="8" y="89"/>
                  <a:pt x="8" y="87"/>
                </a:cubicBezTo>
                <a:close/>
                <a:moveTo>
                  <a:pt x="8" y="166"/>
                </a:moveTo>
                <a:cubicBezTo>
                  <a:pt x="9" y="168"/>
                  <a:pt x="10" y="170"/>
                  <a:pt x="11" y="173"/>
                </a:cubicBezTo>
                <a:cubicBezTo>
                  <a:pt x="11" y="173"/>
                  <a:pt x="11" y="173"/>
                  <a:pt x="11" y="173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3" y="177"/>
                  <a:pt x="15" y="181"/>
                  <a:pt x="17" y="184"/>
                </a:cubicBezTo>
                <a:cubicBezTo>
                  <a:pt x="16" y="183"/>
                  <a:pt x="15" y="182"/>
                  <a:pt x="14" y="180"/>
                </a:cubicBezTo>
                <a:cubicBezTo>
                  <a:pt x="11" y="176"/>
                  <a:pt x="9" y="171"/>
                  <a:pt x="8" y="166"/>
                </a:cubicBezTo>
                <a:close/>
                <a:moveTo>
                  <a:pt x="17" y="188"/>
                </a:moveTo>
                <a:cubicBezTo>
                  <a:pt x="19" y="189"/>
                  <a:pt x="20" y="191"/>
                  <a:pt x="21" y="192"/>
                </a:cubicBezTo>
                <a:cubicBezTo>
                  <a:pt x="21" y="192"/>
                  <a:pt x="21" y="192"/>
                  <a:pt x="21" y="192"/>
                </a:cubicBezTo>
                <a:cubicBezTo>
                  <a:pt x="22" y="193"/>
                  <a:pt x="23" y="194"/>
                  <a:pt x="23" y="195"/>
                </a:cubicBezTo>
                <a:cubicBezTo>
                  <a:pt x="24" y="195"/>
                  <a:pt x="24" y="195"/>
                  <a:pt x="24" y="195"/>
                </a:cubicBezTo>
                <a:cubicBezTo>
                  <a:pt x="24" y="195"/>
                  <a:pt x="24" y="195"/>
                  <a:pt x="24" y="196"/>
                </a:cubicBezTo>
                <a:cubicBezTo>
                  <a:pt x="24" y="196"/>
                  <a:pt x="25" y="197"/>
                  <a:pt x="25" y="197"/>
                </a:cubicBezTo>
                <a:cubicBezTo>
                  <a:pt x="28" y="200"/>
                  <a:pt x="30" y="203"/>
                  <a:pt x="33" y="206"/>
                </a:cubicBezTo>
                <a:cubicBezTo>
                  <a:pt x="32" y="206"/>
                  <a:pt x="32" y="207"/>
                  <a:pt x="32" y="207"/>
                </a:cubicBezTo>
                <a:cubicBezTo>
                  <a:pt x="33" y="209"/>
                  <a:pt x="35" y="210"/>
                  <a:pt x="36" y="211"/>
                </a:cubicBezTo>
                <a:cubicBezTo>
                  <a:pt x="36" y="211"/>
                  <a:pt x="36" y="211"/>
                  <a:pt x="36" y="212"/>
                </a:cubicBezTo>
                <a:cubicBezTo>
                  <a:pt x="40" y="216"/>
                  <a:pt x="43" y="220"/>
                  <a:pt x="47" y="223"/>
                </a:cubicBezTo>
                <a:cubicBezTo>
                  <a:pt x="44" y="221"/>
                  <a:pt x="41" y="218"/>
                  <a:pt x="38" y="215"/>
                </a:cubicBezTo>
                <a:cubicBezTo>
                  <a:pt x="30" y="207"/>
                  <a:pt x="23" y="198"/>
                  <a:pt x="17" y="188"/>
                </a:cubicBezTo>
                <a:close/>
                <a:moveTo>
                  <a:pt x="94" y="245"/>
                </a:moveTo>
                <a:cubicBezTo>
                  <a:pt x="95" y="246"/>
                  <a:pt x="96" y="246"/>
                  <a:pt x="97" y="246"/>
                </a:cubicBezTo>
                <a:cubicBezTo>
                  <a:pt x="97" y="246"/>
                  <a:pt x="97" y="247"/>
                  <a:pt x="97" y="247"/>
                </a:cubicBezTo>
                <a:cubicBezTo>
                  <a:pt x="100" y="248"/>
                  <a:pt x="102" y="248"/>
                  <a:pt x="105" y="249"/>
                </a:cubicBezTo>
                <a:cubicBezTo>
                  <a:pt x="105" y="249"/>
                  <a:pt x="105" y="249"/>
                  <a:pt x="105" y="248"/>
                </a:cubicBezTo>
                <a:cubicBezTo>
                  <a:pt x="109" y="249"/>
                  <a:pt x="112" y="249"/>
                  <a:pt x="116" y="249"/>
                </a:cubicBezTo>
                <a:cubicBezTo>
                  <a:pt x="115" y="250"/>
                  <a:pt x="116" y="250"/>
                  <a:pt x="116" y="250"/>
                </a:cubicBezTo>
                <a:cubicBezTo>
                  <a:pt x="119" y="251"/>
                  <a:pt x="121" y="251"/>
                  <a:pt x="123" y="251"/>
                </a:cubicBezTo>
                <a:cubicBezTo>
                  <a:pt x="111" y="251"/>
                  <a:pt x="99" y="249"/>
                  <a:pt x="88" y="245"/>
                </a:cubicBezTo>
                <a:cubicBezTo>
                  <a:pt x="90" y="245"/>
                  <a:pt x="92" y="245"/>
                  <a:pt x="94" y="245"/>
                </a:cubicBezTo>
                <a:close/>
                <a:moveTo>
                  <a:pt x="135" y="251"/>
                </a:moveTo>
                <a:cubicBezTo>
                  <a:pt x="140" y="250"/>
                  <a:pt x="145" y="249"/>
                  <a:pt x="150" y="248"/>
                </a:cubicBezTo>
                <a:cubicBezTo>
                  <a:pt x="151" y="248"/>
                  <a:pt x="150" y="247"/>
                  <a:pt x="150" y="247"/>
                </a:cubicBezTo>
                <a:cubicBezTo>
                  <a:pt x="142" y="249"/>
                  <a:pt x="134" y="250"/>
                  <a:pt x="127" y="250"/>
                </a:cubicBezTo>
                <a:cubicBezTo>
                  <a:pt x="127" y="250"/>
                  <a:pt x="126" y="249"/>
                  <a:pt x="126" y="249"/>
                </a:cubicBezTo>
                <a:cubicBezTo>
                  <a:pt x="120" y="248"/>
                  <a:pt x="114" y="248"/>
                  <a:pt x="108" y="248"/>
                </a:cubicBezTo>
                <a:cubicBezTo>
                  <a:pt x="108" y="247"/>
                  <a:pt x="108" y="247"/>
                  <a:pt x="108" y="247"/>
                </a:cubicBezTo>
                <a:cubicBezTo>
                  <a:pt x="110" y="247"/>
                  <a:pt x="113" y="247"/>
                  <a:pt x="115" y="247"/>
                </a:cubicBezTo>
                <a:cubicBezTo>
                  <a:pt x="115" y="247"/>
                  <a:pt x="115" y="247"/>
                  <a:pt x="115" y="246"/>
                </a:cubicBezTo>
                <a:cubicBezTo>
                  <a:pt x="117" y="246"/>
                  <a:pt x="118" y="247"/>
                  <a:pt x="119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2" y="247"/>
                  <a:pt x="122" y="247"/>
                  <a:pt x="122" y="247"/>
                </a:cubicBezTo>
                <a:cubicBezTo>
                  <a:pt x="123" y="247"/>
                  <a:pt x="125" y="247"/>
                  <a:pt x="126" y="248"/>
                </a:cubicBezTo>
                <a:cubicBezTo>
                  <a:pt x="126" y="248"/>
                  <a:pt x="126" y="248"/>
                  <a:pt x="127" y="248"/>
                </a:cubicBezTo>
                <a:cubicBezTo>
                  <a:pt x="136" y="248"/>
                  <a:pt x="144" y="247"/>
                  <a:pt x="153" y="246"/>
                </a:cubicBezTo>
                <a:cubicBezTo>
                  <a:pt x="153" y="246"/>
                  <a:pt x="153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5" y="246"/>
                  <a:pt x="156" y="246"/>
                  <a:pt x="157" y="245"/>
                </a:cubicBezTo>
                <a:cubicBezTo>
                  <a:pt x="157" y="246"/>
                  <a:pt x="158" y="246"/>
                  <a:pt x="159" y="246"/>
                </a:cubicBezTo>
                <a:cubicBezTo>
                  <a:pt x="160" y="246"/>
                  <a:pt x="161" y="245"/>
                  <a:pt x="162" y="244"/>
                </a:cubicBezTo>
                <a:cubicBezTo>
                  <a:pt x="164" y="244"/>
                  <a:pt x="165" y="243"/>
                  <a:pt x="166" y="243"/>
                </a:cubicBezTo>
                <a:cubicBezTo>
                  <a:pt x="168" y="242"/>
                  <a:pt x="170" y="242"/>
                  <a:pt x="171" y="241"/>
                </a:cubicBezTo>
                <a:cubicBezTo>
                  <a:pt x="172" y="241"/>
                  <a:pt x="174" y="240"/>
                  <a:pt x="175" y="240"/>
                </a:cubicBezTo>
                <a:cubicBezTo>
                  <a:pt x="177" y="239"/>
                  <a:pt x="178" y="238"/>
                  <a:pt x="180" y="238"/>
                </a:cubicBezTo>
                <a:cubicBezTo>
                  <a:pt x="180" y="238"/>
                  <a:pt x="180" y="238"/>
                  <a:pt x="181" y="238"/>
                </a:cubicBezTo>
                <a:cubicBezTo>
                  <a:pt x="184" y="236"/>
                  <a:pt x="188" y="234"/>
                  <a:pt x="191" y="232"/>
                </a:cubicBezTo>
                <a:cubicBezTo>
                  <a:pt x="192" y="231"/>
                  <a:pt x="191" y="230"/>
                  <a:pt x="190" y="231"/>
                </a:cubicBezTo>
                <a:cubicBezTo>
                  <a:pt x="193" y="229"/>
                  <a:pt x="195" y="228"/>
                  <a:pt x="197" y="226"/>
                </a:cubicBezTo>
                <a:cubicBezTo>
                  <a:pt x="197" y="226"/>
                  <a:pt x="197" y="226"/>
                  <a:pt x="197" y="226"/>
                </a:cubicBezTo>
                <a:cubicBezTo>
                  <a:pt x="198" y="225"/>
                  <a:pt x="199" y="225"/>
                  <a:pt x="200" y="224"/>
                </a:cubicBezTo>
                <a:cubicBezTo>
                  <a:pt x="200" y="223"/>
                  <a:pt x="201" y="223"/>
                  <a:pt x="201" y="223"/>
                </a:cubicBezTo>
                <a:cubicBezTo>
                  <a:pt x="203" y="221"/>
                  <a:pt x="205" y="220"/>
                  <a:pt x="207" y="218"/>
                </a:cubicBezTo>
                <a:cubicBezTo>
                  <a:pt x="207" y="218"/>
                  <a:pt x="207" y="218"/>
                  <a:pt x="208" y="218"/>
                </a:cubicBezTo>
                <a:cubicBezTo>
                  <a:pt x="207" y="218"/>
                  <a:pt x="207" y="219"/>
                  <a:pt x="206" y="220"/>
                </a:cubicBezTo>
                <a:cubicBezTo>
                  <a:pt x="206" y="220"/>
                  <a:pt x="207" y="221"/>
                  <a:pt x="207" y="221"/>
                </a:cubicBezTo>
                <a:cubicBezTo>
                  <a:pt x="208" y="220"/>
                  <a:pt x="209" y="219"/>
                  <a:pt x="210" y="218"/>
                </a:cubicBezTo>
                <a:cubicBezTo>
                  <a:pt x="210" y="218"/>
                  <a:pt x="211" y="219"/>
                  <a:pt x="211" y="219"/>
                </a:cubicBezTo>
                <a:cubicBezTo>
                  <a:pt x="190" y="237"/>
                  <a:pt x="163" y="249"/>
                  <a:pt x="135" y="251"/>
                </a:cubicBezTo>
                <a:close/>
                <a:moveTo>
                  <a:pt x="215" y="215"/>
                </a:moveTo>
                <a:cubicBezTo>
                  <a:pt x="214" y="215"/>
                  <a:pt x="214" y="215"/>
                  <a:pt x="214" y="216"/>
                </a:cubicBezTo>
                <a:cubicBezTo>
                  <a:pt x="214" y="215"/>
                  <a:pt x="215" y="214"/>
                  <a:pt x="216" y="213"/>
                </a:cubicBezTo>
                <a:cubicBezTo>
                  <a:pt x="220" y="209"/>
                  <a:pt x="224" y="203"/>
                  <a:pt x="227" y="197"/>
                </a:cubicBezTo>
                <a:cubicBezTo>
                  <a:pt x="229" y="196"/>
                  <a:pt x="230" y="195"/>
                  <a:pt x="231" y="194"/>
                </a:cubicBezTo>
                <a:cubicBezTo>
                  <a:pt x="231" y="193"/>
                  <a:pt x="231" y="193"/>
                  <a:pt x="231" y="193"/>
                </a:cubicBezTo>
                <a:cubicBezTo>
                  <a:pt x="229" y="193"/>
                  <a:pt x="228" y="193"/>
                  <a:pt x="227" y="194"/>
                </a:cubicBezTo>
                <a:cubicBezTo>
                  <a:pt x="227" y="193"/>
                  <a:pt x="227" y="193"/>
                  <a:pt x="227" y="193"/>
                </a:cubicBezTo>
                <a:cubicBezTo>
                  <a:pt x="227" y="193"/>
                  <a:pt x="228" y="193"/>
                  <a:pt x="228" y="193"/>
                </a:cubicBezTo>
                <a:cubicBezTo>
                  <a:pt x="230" y="192"/>
                  <a:pt x="231" y="190"/>
                  <a:pt x="232" y="188"/>
                </a:cubicBezTo>
                <a:cubicBezTo>
                  <a:pt x="232" y="188"/>
                  <a:pt x="232" y="188"/>
                  <a:pt x="233" y="188"/>
                </a:cubicBezTo>
                <a:cubicBezTo>
                  <a:pt x="233" y="188"/>
                  <a:pt x="233" y="188"/>
                  <a:pt x="233" y="188"/>
                </a:cubicBezTo>
                <a:cubicBezTo>
                  <a:pt x="234" y="187"/>
                  <a:pt x="234" y="185"/>
                  <a:pt x="235" y="184"/>
                </a:cubicBezTo>
                <a:cubicBezTo>
                  <a:pt x="242" y="175"/>
                  <a:pt x="246" y="164"/>
                  <a:pt x="246" y="153"/>
                </a:cubicBezTo>
                <a:cubicBezTo>
                  <a:pt x="246" y="152"/>
                  <a:pt x="246" y="151"/>
                  <a:pt x="246" y="150"/>
                </a:cubicBezTo>
                <a:cubicBezTo>
                  <a:pt x="248" y="145"/>
                  <a:pt x="248" y="140"/>
                  <a:pt x="248" y="134"/>
                </a:cubicBezTo>
                <a:cubicBezTo>
                  <a:pt x="249" y="132"/>
                  <a:pt x="249" y="129"/>
                  <a:pt x="250" y="126"/>
                </a:cubicBezTo>
                <a:cubicBezTo>
                  <a:pt x="250" y="128"/>
                  <a:pt x="250" y="131"/>
                  <a:pt x="250" y="133"/>
                </a:cubicBezTo>
                <a:cubicBezTo>
                  <a:pt x="250" y="134"/>
                  <a:pt x="251" y="134"/>
                  <a:pt x="252" y="133"/>
                </a:cubicBezTo>
                <a:cubicBezTo>
                  <a:pt x="250" y="164"/>
                  <a:pt x="237" y="193"/>
                  <a:pt x="215" y="215"/>
                </a:cubicBezTo>
                <a:close/>
              </a:path>
            </a:pathLst>
          </a:custGeom>
          <a:solidFill>
            <a:srgbClr val="FD84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dirty="0">
                <a:latin typeface="Montserrat" panose="00000500000000000000" charset="0"/>
                <a:ea typeface="Montserrat" panose="00000500000000000000" charset="0"/>
                <a:cs typeface="Arial" panose="020B0604020202020204" pitchFamily="34" charset="0"/>
              </a:rPr>
              <a:t>01</a:t>
            </a:r>
            <a:endParaRPr lang="zh-CN" altLang="en-US" sz="2800" b="1" dirty="0">
              <a:latin typeface="Montserrat" panose="00000500000000000000" charset="0"/>
              <a:ea typeface="Montserrat" panose="00000500000000000000" charset="0"/>
              <a:cs typeface="Arial" panose="020B0604020202020204" pitchFamily="34" charset="0"/>
            </a:endParaRPr>
          </a:p>
        </p:txBody>
      </p:sp>
      <p:pic>
        <p:nvPicPr>
          <p:cNvPr id="11" name="图片 5">
            <a:extLst>
              <a:ext uri="{FF2B5EF4-FFF2-40B4-BE49-F238E27FC236}">
                <a16:creationId xmlns:a16="http://schemas.microsoft.com/office/drawing/2014/main" id="{95EFC709-65D7-1DA7-CBA4-4B11A815E6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7" y="55642"/>
            <a:ext cx="774376" cy="723810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:a16="http://schemas.microsoft.com/office/drawing/2014/main" id="{9B6D5E32-B34B-165B-A7FC-9881665CF9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864">
            <a:off x="458408" y="-88119"/>
            <a:ext cx="1245496" cy="1164167"/>
          </a:xfrm>
          <a:prstGeom prst="rect">
            <a:avLst/>
          </a:prstGeom>
        </p:spPr>
      </p:pic>
      <p:pic>
        <p:nvPicPr>
          <p:cNvPr id="13" name="图片 5">
            <a:extLst>
              <a:ext uri="{FF2B5EF4-FFF2-40B4-BE49-F238E27FC236}">
                <a16:creationId xmlns:a16="http://schemas.microsoft.com/office/drawing/2014/main" id="{74C7A1C8-63BF-65DE-C829-7DA661EA8E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8" y="417547"/>
            <a:ext cx="774376" cy="7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43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000">
        <p15:prstTrans prst="peelOff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F6547EA-41D3-4BF5-8A21-C9B464E348F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E:\学习\包图网\视频"/>
  <p:tag name="ISPRING_PRESENTATION_TITLE" val="可爱卡通教师说课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  <p:tag name="MH_ORDER" val="TextBox 1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  <p:tag name="MH_ORDER" val="TextBox 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  <p:tag name="MH_ORDER" val="TextBox 1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  <p:tag name="MH_ORDER" val="TextBox 1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  <p:tag name="MH_ORDER" val="TextBox 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  <p:tag name="MH_ORDER" val="TextBox 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  <p:tag name="MH_ORDER" val="TextBox 1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  <p:tag name="MH_ORDER" val="TextBox 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1125732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1125732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ontserra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游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ontserra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1284</Words>
  <Application>Microsoft Macintosh PowerPoint</Application>
  <PresentationFormat>Widescreen</PresentationFormat>
  <Paragraphs>108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Erica One</vt:lpstr>
      <vt:lpstr>Montserrat</vt:lpstr>
      <vt:lpstr>SVN-Caprica Script</vt:lpstr>
      <vt:lpstr>SVN-Cookies</vt:lpstr>
      <vt:lpstr>SVN-Helves</vt:lpstr>
      <vt:lpstr>SVN-Internation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Janice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可爱卡通教师说课</dc:title>
  <dc:creator>Janice</dc:creator>
  <cp:lastModifiedBy>Nguyen Thi Hoa</cp:lastModifiedBy>
  <cp:revision>554</cp:revision>
  <dcterms:created xsi:type="dcterms:W3CDTF">2016-11-14T08:00:00Z</dcterms:created>
  <dcterms:modified xsi:type="dcterms:W3CDTF">2023-03-11T16:52:58Z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2CB7C2AB67E040808E9733BFD4C5EFBE</vt:lpwstr>
  </property>
  <property fmtid="{D5CDD505-2E9C-101B-9397-08002B2CF9AE}" pid="3" name="KSOProductBuildVer">
    <vt:lpwstr>2052-11.1.0.10463</vt:lpwstr>
  </property>
</Properties>
</file>